
<file path=[Content_Types].xml><?xml version="1.0" encoding="utf-8"?>
<Types xmlns="http://schemas.openxmlformats.org/package/2006/content-types">
  <Override PartName="/_rels/.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3.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jpeg" ContentType="image/jpeg"/>
  <Override PartName="/ppt/media/image11.png" ContentType="image/png"/>
  <Override PartName="/ppt/media/image3.png" ContentType="image/png"/>
  <Override PartName="/ppt/media/image2.png" ContentType="image/png"/>
  <Override PartName="/ppt/media/image7.png" ContentType="image/png"/>
  <Override PartName="/ppt/media/image22.png" ContentType="image/png"/>
  <Override PartName="/ppt/media/image4.png" ContentType="image/png"/>
  <Override PartName="/ppt/media/image12.png" ContentType="image/png"/>
  <Override PartName="/ppt/media/image32.wmf" ContentType="image/x-wm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media/image6.png" ContentType="image/png"/>
  <Override PartName="/ppt/media/image21.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x="9144000" cy="51450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Rectangle 1"/>
          <p:cNvSpPr/>
          <p:nvPr/>
        </p:nvSpPr>
        <p:spPr>
          <a:xfrm>
            <a:off x="0" y="0"/>
            <a:ext cx="7560000" cy="10692000"/>
          </a:xfrm>
          <a:prstGeom prst="rect">
            <a:avLst/>
          </a:prstGeom>
          <a:solidFill>
            <a:srgbClr val="ffffff"/>
          </a:solidFill>
          <a:ln w="9360">
            <a:noFill/>
          </a:ln>
        </p:spPr>
      </p:sp>
      <p:sp>
        <p:nvSpPr>
          <p:cNvPr id="275" name="CustomShape 2"/>
          <p:cNvSpPr/>
          <p:nvPr/>
        </p:nvSpPr>
        <p:spPr>
          <a:xfrm>
            <a:off x="0" y="0"/>
            <a:ext cx="7559640" cy="10691640"/>
          </a:xfrm>
          <a:custGeom>
            <a:avLst/>
            <a:gdLst/>
            <a:ahLst/>
            <a:rect l="0" t="0" r="r" b="b"/>
            <a:pathLst>
              <a:path w="21001" h="29701">
                <a:moveTo>
                  <a:pt x="3" y="0"/>
                </a:moveTo>
                <a:cubicBezTo>
                  <a:pt x="1" y="0"/>
                  <a:pt x="0" y="1"/>
                  <a:pt x="0" y="3"/>
                </a:cubicBezTo>
                <a:lnTo>
                  <a:pt x="0" y="29696"/>
                </a:lnTo>
                <a:cubicBezTo>
                  <a:pt x="0" y="29698"/>
                  <a:pt x="1" y="29700"/>
                  <a:pt x="3" y="29700"/>
                </a:cubicBezTo>
                <a:lnTo>
                  <a:pt x="20996" y="29700"/>
                </a:lnTo>
                <a:cubicBezTo>
                  <a:pt x="20998" y="29700"/>
                  <a:pt x="21000" y="29698"/>
                  <a:pt x="21000" y="29696"/>
                </a:cubicBezTo>
                <a:lnTo>
                  <a:pt x="21000" y="3"/>
                </a:lnTo>
                <a:cubicBezTo>
                  <a:pt x="21000" y="1"/>
                  <a:pt x="20998" y="0"/>
                  <a:pt x="20996" y="0"/>
                </a:cubicBezTo>
                <a:lnTo>
                  <a:pt x="3" y="0"/>
                </a:lnTo>
              </a:path>
            </a:pathLst>
          </a:custGeom>
          <a:solidFill>
            <a:srgbClr val="ffffff"/>
          </a:solidFill>
          <a:ln>
            <a:noFill/>
          </a:ln>
        </p:spPr>
        <p:style>
          <a:lnRef idx="0"/>
          <a:fillRef idx="0"/>
          <a:effectRef idx="0"/>
          <a:fontRef idx="minor"/>
        </p:style>
      </p:sp>
      <p:sp>
        <p:nvSpPr>
          <p:cNvPr id="276" name="PlaceHolder 3"/>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Times New Roman"/>
              </a:rPr>
              <a:t>Click to edit the notes format</a:t>
            </a:r>
            <a:endParaRPr b="0" lang="en-US" sz="1200" spc="-1" strike="noStrike">
              <a:solidFill>
                <a:srgbClr val="000000"/>
              </a:solidFill>
              <a:uFill>
                <a:solidFill>
                  <a:srgbClr val="ffffff"/>
                </a:solidFill>
              </a:uFill>
              <a:latin typeface="Times New Roman"/>
            </a:endParaRPr>
          </a:p>
        </p:txBody>
      </p:sp>
      <p:sp>
        <p:nvSpPr>
          <p:cNvPr id="277" name="PlaceHolder 4"/>
          <p:cNvSpPr>
            <a:spLocks noGrp="1"/>
          </p:cNvSpPr>
          <p:nvPr>
            <p:ph type="hdr"/>
          </p:nvPr>
        </p:nvSpPr>
        <p:spPr>
          <a:xfrm>
            <a:off x="0" y="-360"/>
            <a:ext cx="3278160" cy="531720"/>
          </a:xfrm>
          <a:prstGeom prst="rect">
            <a:avLst/>
          </a:prstGeom>
        </p:spPr>
        <p:txBody>
          <a:bodyPr lIns="0" rIns="0" tIns="0" bIns="0"/>
          <a:p>
            <a:pPr>
              <a:lnSpc>
                <a:spcPct val="95000"/>
              </a:lnSpc>
            </a:pPr>
            <a:r>
              <a:rPr b="0" lang="fr-FR" sz="1400" spc="-1" strike="noStrike">
                <a:solidFill>
                  <a:srgbClr val="000000"/>
                </a:solidFill>
                <a:uFill>
                  <a:solidFill>
                    <a:srgbClr val="ffffff"/>
                  </a:solidFill>
                </a:uFill>
                <a:latin typeface="Times New Roman"/>
                <a:ea typeface="Lucida Sans Unicode"/>
              </a:rPr>
              <a:t>&lt;header&gt;</a:t>
            </a:r>
            <a:endParaRPr b="0" lang="en-US" sz="1800" spc="-1" strike="noStrike">
              <a:solidFill>
                <a:srgbClr val="000000"/>
              </a:solidFill>
              <a:uFill>
                <a:solidFill>
                  <a:srgbClr val="ffffff"/>
                </a:solidFill>
              </a:uFill>
              <a:latin typeface="Arial"/>
            </a:endParaRPr>
          </a:p>
        </p:txBody>
      </p:sp>
      <p:sp>
        <p:nvSpPr>
          <p:cNvPr id="278" name="PlaceHolder 5"/>
          <p:cNvSpPr>
            <a:spLocks noGrp="1"/>
          </p:cNvSpPr>
          <p:nvPr>
            <p:ph type="dt"/>
          </p:nvPr>
        </p:nvSpPr>
        <p:spPr>
          <a:xfrm>
            <a:off x="4278240" y="-360"/>
            <a:ext cx="3278160" cy="531720"/>
          </a:xfrm>
          <a:prstGeom prst="rect">
            <a:avLst/>
          </a:prstGeom>
        </p:spPr>
        <p:txBody>
          <a:bodyPr lIns="0" rIns="0" tIns="0" bIns="0"/>
          <a:p>
            <a:pPr algn="r">
              <a:lnSpc>
                <a:spcPct val="95000"/>
              </a:lnSpc>
            </a:pPr>
            <a:r>
              <a:rPr b="0" lang="fr-FR" sz="1400" spc="-1" strike="noStrike">
                <a:solidFill>
                  <a:srgbClr val="000000"/>
                </a:solidFill>
                <a:uFill>
                  <a:solidFill>
                    <a:srgbClr val="ffffff"/>
                  </a:solidFill>
                </a:uFill>
                <a:latin typeface="Times New Roman"/>
                <a:ea typeface="Lucida Sans Unicode"/>
              </a:rPr>
              <a:t>&lt;date/time&gt;</a:t>
            </a:r>
            <a:endParaRPr b="0" lang="en-US" sz="1800" spc="-1" strike="noStrike">
              <a:solidFill>
                <a:srgbClr val="000000"/>
              </a:solidFill>
              <a:uFill>
                <a:solidFill>
                  <a:srgbClr val="ffffff"/>
                </a:solidFill>
              </a:uFill>
              <a:latin typeface="Arial"/>
            </a:endParaRPr>
          </a:p>
        </p:txBody>
      </p:sp>
      <p:sp>
        <p:nvSpPr>
          <p:cNvPr id="279" name="PlaceHolder 6"/>
          <p:cNvSpPr>
            <a:spLocks noGrp="1"/>
          </p:cNvSpPr>
          <p:nvPr>
            <p:ph type="ftr"/>
          </p:nvPr>
        </p:nvSpPr>
        <p:spPr>
          <a:xfrm>
            <a:off x="0" y="10156680"/>
            <a:ext cx="3278160" cy="532080"/>
          </a:xfrm>
          <a:prstGeom prst="rect">
            <a:avLst/>
          </a:prstGeom>
        </p:spPr>
        <p:txBody>
          <a:bodyPr lIns="0" rIns="0" tIns="0" bIns="0" anchor="b"/>
          <a:p>
            <a:pPr>
              <a:lnSpc>
                <a:spcPct val="95000"/>
              </a:lnSpc>
            </a:pPr>
            <a:r>
              <a:rPr b="0" lang="fr-FR" sz="1400" spc="-1" strike="noStrike">
                <a:solidFill>
                  <a:srgbClr val="000000"/>
                </a:solidFill>
                <a:uFill>
                  <a:solidFill>
                    <a:srgbClr val="ffffff"/>
                  </a:solidFill>
                </a:uFill>
                <a:latin typeface="Times New Roman"/>
                <a:ea typeface="Lucida Sans Unicode"/>
              </a:rPr>
              <a:t>&lt;footer&gt;</a:t>
            </a:r>
            <a:endParaRPr b="0" lang="en-US" sz="1800" spc="-1" strike="noStrike">
              <a:solidFill>
                <a:srgbClr val="000000"/>
              </a:solidFill>
              <a:uFill>
                <a:solidFill>
                  <a:srgbClr val="ffffff"/>
                </a:solidFill>
              </a:uFill>
              <a:latin typeface="Arial"/>
            </a:endParaRPr>
          </a:p>
        </p:txBody>
      </p:sp>
      <p:sp>
        <p:nvSpPr>
          <p:cNvPr id="280" name="PlaceHolder 7"/>
          <p:cNvSpPr>
            <a:spLocks noGrp="1"/>
          </p:cNvSpPr>
          <p:nvPr>
            <p:ph type="sldNum"/>
          </p:nvPr>
        </p:nvSpPr>
        <p:spPr>
          <a:xfrm>
            <a:off x="4278240" y="10156680"/>
            <a:ext cx="3278160" cy="532080"/>
          </a:xfrm>
          <a:prstGeom prst="rect">
            <a:avLst/>
          </a:prstGeom>
        </p:spPr>
        <p:txBody>
          <a:bodyPr lIns="0" rIns="0" tIns="0" bIns="0" anchor="b"/>
          <a:p>
            <a:pPr algn="r">
              <a:lnSpc>
                <a:spcPct val="95000"/>
              </a:lnSpc>
            </a:pPr>
            <a:fld id="{23F03565-3E8F-48D4-8B69-732C868E820B}" type="slidenum">
              <a:rPr b="0" lang="fr-FR" sz="1400" spc="-1" strike="noStrike">
                <a:solidFill>
                  <a:srgbClr val="000000"/>
                </a:solidFill>
                <a:uFill>
                  <a:solidFill>
                    <a:srgbClr val="ffffff"/>
                  </a:solidFill>
                </a:uFill>
                <a:latin typeface="Times New Roman"/>
                <a:ea typeface="Lucida Sans Unicode"/>
              </a:rPr>
              <a:t>&lt;number&gt;</a:t>
            </a:fld>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www.paysagesdefrance.org/"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pdfext.github.io/doc/2015-09-03_projet_decret_loi_macron.pdf" TargetMode="External"/><Relationship Id="rId2" Type="http://schemas.openxmlformats.org/officeDocument/2006/relationships/hyperlink" Target="http://pdfext.github.io/doc/2015-09-03_projet_decret_loi_macron.pdf"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legifrance.gouv.fr/affichTexte.do?cidTexte=JORFTEXT000032791102&amp;dateTexte=&amp;categorieLien=id" TargetMode="External"/><Relationship Id="rId2" Type="http://schemas.openxmlformats.org/officeDocument/2006/relationships/hyperlink" Target="https://www.insee.fr/fr/statistiques/1280737"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pdfext.github.io/cartes/Carte2_metropole.html" TargetMode="External"/><Relationship Id="rId2" Type="http://schemas.openxmlformats.org/officeDocument/2006/relationships/hyperlink" Target="http://pdfext.github.io/cartes/Carte2_ggm.html" TargetMode="External"/><Relationship Id="rId3" Type="http://schemas.openxmlformats.org/officeDocument/2006/relationships/hyperlink" Target="http://pdfext.github.io/cartes/Carte2_mr.html" TargetMode="External"/><Relationship Id="rId4" Type="http://schemas.openxmlformats.org/officeDocument/2006/relationships/slide" Target="../slides/slide5.xml"/><Relationship Id="rId5"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6" name="PlaceHolder 2"/>
          <p:cNvSpPr>
            <a:spLocks noGrp="1"/>
          </p:cNvSpPr>
          <p:nvPr>
            <p:ph type="body"/>
          </p:nvPr>
        </p:nvSpPr>
        <p:spPr>
          <a:xfrm>
            <a:off x="755640" y="5078160"/>
            <a:ext cx="6045120" cy="4808520"/>
          </a:xfrm>
          <a:prstGeom prst="rect">
            <a:avLst/>
          </a:prstGeom>
        </p:spPr>
        <p:txBody>
          <a:bodyPr lIns="0" rIns="0" tIns="0" bIns="0"/>
          <a:p>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24" name="PlaceHolder 2"/>
          <p:cNvSpPr>
            <a:spLocks noGrp="1"/>
          </p:cNvSpPr>
          <p:nvPr>
            <p:ph type="body"/>
          </p:nvPr>
        </p:nvSpPr>
        <p:spPr>
          <a:xfrm>
            <a:off x="755640" y="5078160"/>
            <a:ext cx="6045120" cy="4808520"/>
          </a:xfrm>
          <a:prstGeom prst="rect">
            <a:avLst/>
          </a:prstGeom>
        </p:spPr>
        <p:txBody>
          <a:bodyPr lIns="0" rIns="0" tIns="0" bIns="0"/>
          <a:p>
            <a:r>
              <a:rPr b="0" lang="fr-FR" sz="1800" spc="-1" strike="noStrike">
                <a:solidFill>
                  <a:srgbClr val="000000"/>
                </a:solidFill>
                <a:uFill>
                  <a:solidFill>
                    <a:srgbClr val="ffffff"/>
                  </a:solidFill>
                </a:uFill>
                <a:latin typeface="Calibri"/>
                <a:ea typeface="DejaVu Sans"/>
                <a:hlinkClick r:id="rId1"/>
              </a:rPr>
              <a:t>Paysages de France</a:t>
            </a:r>
            <a:r>
              <a:rPr b="0" lang="fr-FR" sz="1800" spc="-1" strike="noStrike">
                <a:solidFill>
                  <a:srgbClr val="000000"/>
                </a:solidFill>
                <a:uFill>
                  <a:solidFill>
                    <a:srgbClr val="ffffff"/>
                  </a:solidFill>
                </a:uFill>
                <a:latin typeface="Calibri"/>
                <a:ea typeface="DejaVu Sans"/>
              </a:rPr>
              <a:t>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French non profit organization which advocates the </a:t>
            </a:r>
            <a:r>
              <a:rPr b="1" lang="fr-FR" sz="1800" spc="-1" strike="noStrike">
                <a:solidFill>
                  <a:srgbClr val="000000"/>
                </a:solidFill>
                <a:uFill>
                  <a:solidFill>
                    <a:srgbClr val="ffffff"/>
                  </a:solidFill>
                </a:uFill>
                <a:latin typeface="Calibri"/>
                <a:ea typeface="DejaVu Sans"/>
              </a:rPr>
              <a:t>landscape</a:t>
            </a:r>
            <a:r>
              <a:rPr b="0" lang="fr-FR" sz="1800" spc="-1" strike="noStrike">
                <a:solidFill>
                  <a:srgbClr val="000000"/>
                </a:solidFill>
                <a:uFill>
                  <a:solidFill>
                    <a:srgbClr val="ffffff"/>
                  </a:solidFill>
                </a:uFill>
                <a:latin typeface="Calibri"/>
                <a:ea typeface="DejaVu Sans"/>
              </a:rPr>
              <a:t> against the proliferation of advertising billboards, (rules exist but are not respected).</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Association approved at the Ministry of the Environment</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Only legal actions : awareness campaigns, training actions, mediations</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Investigation files to courts : managed to condemn the french state 71 times,  71 successes on trial on 71 attempts : succeeds in removing thousands of unlawful billboards from the french lanscape</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Non profit organization, no subsidy, only volunteers</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26" name="PlaceHolder 2"/>
          <p:cNvSpPr>
            <a:spLocks noGrp="1"/>
          </p:cNvSpPr>
          <p:nvPr>
            <p:ph type="body"/>
          </p:nvPr>
        </p:nvSpPr>
        <p:spPr>
          <a:xfrm>
            <a:off x="755640" y="5078160"/>
            <a:ext cx="6045120" cy="4808520"/>
          </a:xfrm>
          <a:prstGeom prst="rect">
            <a:avLst/>
          </a:prstGeom>
        </p:spPr>
        <p:txBody>
          <a:bodyPr lIns="0" rIns="0" tIns="0" bIns="0"/>
          <a:p>
            <a:r>
              <a:rPr b="0" lang="fr-FR" sz="1800" spc="-1" strike="noStrike">
                <a:solidFill>
                  <a:srgbClr val="000000"/>
                </a:solidFill>
                <a:uFill>
                  <a:solidFill>
                    <a:srgbClr val="ffffff"/>
                  </a:solidFill>
                </a:uFill>
                <a:latin typeface="Calibri"/>
                <a:ea typeface="DejaVu Sans"/>
              </a:rPr>
              <a:t>But advertising </a:t>
            </a:r>
            <a:r>
              <a:rPr b="0" i="1" lang="fr-FR" sz="1800" spc="-1" strike="noStrike">
                <a:solidFill>
                  <a:srgbClr val="000000"/>
                </a:solidFill>
                <a:uFill>
                  <a:solidFill>
                    <a:srgbClr val="ffffff"/>
                  </a:solidFill>
                </a:uFill>
                <a:latin typeface="Calibri"/>
                <a:ea typeface="DejaVu Sans"/>
              </a:rPr>
              <a:t>lobbies </a:t>
            </a:r>
            <a:r>
              <a:rPr b="0" lang="fr-FR" sz="1800" spc="-1" strike="noStrike">
                <a:solidFill>
                  <a:srgbClr val="000000"/>
                </a:solidFill>
                <a:uFill>
                  <a:solidFill>
                    <a:srgbClr val="ffffff"/>
                  </a:solidFill>
                </a:uFill>
                <a:latin typeface="Calibri"/>
                <a:ea typeface="DejaVu Sans"/>
              </a:rPr>
              <a:t>regularly want to make evolve regulations in their favor, that's what happen in sept 2015.</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A </a:t>
            </a:r>
            <a:r>
              <a:rPr b="0" lang="fr-FR" sz="1800" spc="-1" strike="noStrike">
                <a:solidFill>
                  <a:srgbClr val="000000"/>
                </a:solidFill>
                <a:uFill>
                  <a:solidFill>
                    <a:srgbClr val="ffffff"/>
                  </a:solidFill>
                </a:uFill>
                <a:latin typeface="Calibri"/>
                <a:ea typeface="DejaVu Sans"/>
                <a:hlinkClick r:id="rId1"/>
              </a:rPr>
              <a:t>project decree</a:t>
            </a:r>
            <a:r>
              <a:rPr b="0" lang="fr-FR" sz="1800" spc="-1" strike="noStrike">
                <a:solidFill>
                  <a:srgbClr val="000000"/>
                </a:solidFill>
                <a:uFill>
                  <a:solidFill>
                    <a:srgbClr val="ffffff"/>
                  </a:solidFill>
                </a:uFill>
                <a:latin typeface="Calibri"/>
                <a:ea typeface="DejaVu Sans"/>
              </a:rPr>
              <a:t> has been prepared in French ministry of Economy, and almost sure result of the work of </a:t>
            </a:r>
            <a:r>
              <a:rPr b="0" i="1" lang="fr-FR" sz="1800" spc="-1" strike="noStrike">
                <a:solidFill>
                  <a:srgbClr val="000000"/>
                </a:solidFill>
                <a:uFill>
                  <a:solidFill>
                    <a:srgbClr val="ffffff"/>
                  </a:solidFill>
                </a:uFill>
                <a:latin typeface="Calibri"/>
                <a:ea typeface="DejaVu Sans"/>
              </a:rPr>
              <a:t>lobbies</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which regularly want to make evolve the regulations in their favour. Advertising lobbies are very powerful, large financial interests are at stake. Several companies, subsidiaries of large american companies.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Several new articles want to challenge and destroy current regulations.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But </a:t>
            </a:r>
            <a:r>
              <a:rPr b="0" lang="fr-FR" sz="1800" spc="-1" strike="noStrike">
                <a:solidFill>
                  <a:srgbClr val="000000"/>
                </a:solidFill>
                <a:uFill>
                  <a:solidFill>
                    <a:srgbClr val="ffffff"/>
                  </a:solidFill>
                </a:uFill>
                <a:latin typeface="Calibri"/>
                <a:ea typeface="DejaVu Sans"/>
                <a:hlinkClick r:id="rId2"/>
              </a:rPr>
              <a:t>project decree</a:t>
            </a:r>
            <a:r>
              <a:rPr b="0" lang="fr-FR" sz="1800" spc="-1" strike="noStrike">
                <a:solidFill>
                  <a:srgbClr val="000000"/>
                </a:solidFill>
                <a:uFill>
                  <a:solidFill>
                    <a:srgbClr val="ffffff"/>
                  </a:solidFill>
                </a:uFill>
                <a:latin typeface="Calibri"/>
                <a:ea typeface="DejaVu Sans"/>
              </a:rPr>
              <a:t> is unclear, difficult to understand, it adds complexity, and it is not evaluated at all. Impossible to understand what it means, impossible to know the exact impact.</a:t>
            </a:r>
            <a:endParaRPr b="0" lang="en-US"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28" name="PlaceHolder 2"/>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DejaVu Sans"/>
              </a:rPr>
              <a:t>Today grounded advertising billboards are totally forbidden in rural space, outside or urban area.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 in the  </a:t>
            </a:r>
            <a:r>
              <a:rPr b="0" lang="en-US" sz="1200" spc="-1" strike="noStrike">
                <a:solidFill>
                  <a:srgbClr val="000000"/>
                </a:solidFill>
                <a:uFill>
                  <a:solidFill>
                    <a:srgbClr val="ffffff"/>
                  </a:solidFill>
                </a:uFill>
                <a:latin typeface="DejaVu Sans"/>
                <a:hlinkClick r:id="rId1"/>
              </a:rPr>
              <a:t>61 french urban entities</a:t>
            </a:r>
            <a:r>
              <a:rPr b="0" lang="en-US" sz="1200" spc="-1" strike="noStrike">
                <a:solidFill>
                  <a:srgbClr val="000000"/>
                </a:solidFill>
                <a:uFill>
                  <a:solidFill>
                    <a:srgbClr val="ffffff"/>
                  </a:solidFill>
                </a:uFill>
                <a:latin typeface="DejaVu Sans"/>
              </a:rPr>
              <a:t> which have more than 100 000 inhabitants</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hlinkClick r:id="rId2"/>
              </a:rPr>
              <a:t> in the more than 500 cities which have more than 10 000 inhabitants</a:t>
            </a:r>
            <a:r>
              <a:rPr b="0" lang="en-US" sz="1200" spc="-1" strike="noStrike">
                <a:solidFill>
                  <a:srgbClr val="000000"/>
                </a:solidFill>
                <a:uFill>
                  <a:solidFill>
                    <a:srgbClr val="ffffff"/>
                  </a:solidFill>
                </a:uFill>
                <a:latin typeface="DejaVu Sans"/>
              </a:rPr>
              <a:t>.</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Project decree wanted to extend the authorization of grounded advertising billboards to all cities which are part of a urban entity, which center town has more than 10 000 inhabitants.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Data to know the impact did not exist and needed to be computed by taking into account definition of french urban entities, population of towns, we needed to separate the place where it was already authorized from the place where it would have become authorized.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Moreover we </a:t>
            </a:r>
            <a:r>
              <a:rPr b="0" lang="fr-FR" sz="1200" spc="-1" strike="noStrike">
                <a:solidFill>
                  <a:srgbClr val="000000"/>
                </a:solidFill>
                <a:uFill>
                  <a:solidFill>
                    <a:srgbClr val="ffffff"/>
                  </a:solidFill>
                </a:uFill>
                <a:latin typeface="DejaVu Sans"/>
                <a:ea typeface="DejaVu Sans"/>
              </a:rPr>
              <a:t>needs to know all the towns which are part of a Regional Park and part of a urban entity of a town with 10 000 inhabitants or more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Several open data files (from Etalab) processed (urban entities,cities, populations of cities, regional parks definitions) to compute list of cities impacted.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Processings were done in bash to decorate vectorial map file, to build a Mapbox map with OpenStreetMap rendering.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0" name="PlaceHolder 2"/>
          <p:cNvSpPr>
            <a:spLocks noGrp="1"/>
          </p:cNvSpPr>
          <p:nvPr>
            <p:ph type="body"/>
          </p:nvPr>
        </p:nvSpPr>
        <p:spPr>
          <a:xfrm>
            <a:off x="755640" y="5078160"/>
            <a:ext cx="6045120" cy="4808520"/>
          </a:xfrm>
          <a:prstGeom prst="rect">
            <a:avLst/>
          </a:prstGeom>
        </p:spPr>
        <p:txBody>
          <a:bodyPr lIns="0" rIns="0" tIns="0" bIns="0"/>
          <a:p>
            <a:r>
              <a:rPr b="0" lang="fr-FR" sz="1200" spc="-1" strike="noStrike">
                <a:solidFill>
                  <a:srgbClr val="000000"/>
                </a:solidFill>
                <a:uFill>
                  <a:solidFill>
                    <a:srgbClr val="ffffff"/>
                  </a:solidFill>
                </a:uFill>
                <a:latin typeface="DejaVu Sans"/>
                <a:ea typeface="DejaVu Sans"/>
              </a:rPr>
              <a:t>The result is that 237 urban entities and 1149 cities are concerned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1"/>
              </a:rPr>
              <a:t>See map for french metropole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2"/>
              </a:rPr>
              <a:t>See map for Guyane/Guadeloupe/Martinique</a:t>
            </a:r>
            <a:r>
              <a:rPr b="0" lang="fr-FR" sz="1200" spc="-1" strike="noStrike">
                <a:solidFill>
                  <a:srgbClr val="000000"/>
                </a:solidFill>
                <a:uFill>
                  <a:solidFill>
                    <a:srgbClr val="ffffff"/>
                  </a:solidFill>
                </a:uFill>
                <a:latin typeface="DejaVu Sans"/>
                <a:ea typeface="DejaVu Sans"/>
              </a:rPr>
              <a:t>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3"/>
              </a:rPr>
              <a:t>See map for Reunion Island and Mayotte</a:t>
            </a:r>
            <a:endParaRPr b="0" lang="en-US"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5"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69" name="" descr=""/>
          <p:cNvPicPr/>
          <p:nvPr/>
        </p:nvPicPr>
        <p:blipFill>
          <a:blip r:embed="rId2"/>
          <a:stretch/>
        </p:blipFill>
        <p:spPr>
          <a:xfrm>
            <a:off x="2444760" y="1202760"/>
            <a:ext cx="4249800" cy="3390840"/>
          </a:xfrm>
          <a:prstGeom prst="rect">
            <a:avLst/>
          </a:prstGeom>
          <a:ln>
            <a:noFill/>
          </a:ln>
        </p:spPr>
      </p:pic>
      <p:pic>
        <p:nvPicPr>
          <p:cNvPr id="70" name="" descr=""/>
          <p:cNvPicPr/>
          <p:nvPr/>
        </p:nvPicPr>
        <p:blipFill>
          <a:blip r:embed="rId3"/>
          <a:stretch/>
        </p:blipFill>
        <p:spPr>
          <a:xfrm>
            <a:off x="2444760" y="1202760"/>
            <a:ext cx="4249800" cy="3390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9"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0"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5"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6"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140" name="" descr=""/>
          <p:cNvPicPr/>
          <p:nvPr/>
        </p:nvPicPr>
        <p:blipFill>
          <a:blip r:embed="rId2"/>
          <a:stretch/>
        </p:blipFill>
        <p:spPr>
          <a:xfrm>
            <a:off x="2444760" y="1202760"/>
            <a:ext cx="4249800" cy="3390840"/>
          </a:xfrm>
          <a:prstGeom prst="rect">
            <a:avLst/>
          </a:prstGeom>
          <a:ln>
            <a:noFill/>
          </a:ln>
        </p:spPr>
      </p:pic>
      <p:pic>
        <p:nvPicPr>
          <p:cNvPr id="141" name="" descr=""/>
          <p:cNvPicPr/>
          <p:nvPr/>
        </p:nvPicPr>
        <p:blipFill>
          <a:blip r:embed="rId3"/>
          <a:stretch/>
        </p:blipFill>
        <p:spPr>
          <a:xfrm>
            <a:off x="2444760" y="1202760"/>
            <a:ext cx="4249800" cy="3390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5"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4"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5"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6"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1"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2"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06" name="" descr=""/>
          <p:cNvPicPr/>
          <p:nvPr/>
        </p:nvPicPr>
        <p:blipFill>
          <a:blip r:embed="rId2"/>
          <a:stretch/>
        </p:blipFill>
        <p:spPr>
          <a:xfrm>
            <a:off x="2444760" y="1202760"/>
            <a:ext cx="4249800" cy="3390840"/>
          </a:xfrm>
          <a:prstGeom prst="rect">
            <a:avLst/>
          </a:prstGeom>
          <a:ln>
            <a:noFill/>
          </a:ln>
        </p:spPr>
      </p:pic>
      <p:pic>
        <p:nvPicPr>
          <p:cNvPr id="207" name="" descr=""/>
          <p:cNvPicPr/>
          <p:nvPr/>
        </p:nvPicPr>
        <p:blipFill>
          <a:blip r:embed="rId3"/>
          <a:stretch/>
        </p:blipFill>
        <p:spPr>
          <a:xfrm>
            <a:off x="2444760" y="1202760"/>
            <a:ext cx="4249800" cy="3390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1"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5"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46"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0"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1"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2"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4"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5"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6"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0"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2"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3"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7"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8"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71"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72" name="" descr=""/>
          <p:cNvPicPr/>
          <p:nvPr/>
        </p:nvPicPr>
        <p:blipFill>
          <a:blip r:embed="rId2"/>
          <a:stretch/>
        </p:blipFill>
        <p:spPr>
          <a:xfrm>
            <a:off x="2444760" y="1202760"/>
            <a:ext cx="4249800" cy="3390840"/>
          </a:xfrm>
          <a:prstGeom prst="rect">
            <a:avLst/>
          </a:prstGeom>
          <a:ln>
            <a:noFill/>
          </a:ln>
        </p:spPr>
      </p:pic>
      <p:pic>
        <p:nvPicPr>
          <p:cNvPr id="273" name="" descr=""/>
          <p:cNvPicPr/>
          <p:nvPr/>
        </p:nvPicPr>
        <p:blipFill>
          <a:blip r:embed="rId3"/>
          <a:stretch/>
        </p:blipFill>
        <p:spPr>
          <a:xfrm>
            <a:off x="2444760" y="1202760"/>
            <a:ext cx="4249800" cy="339084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sp>
        <p:nvSpPr>
          <p:cNvPr id="1" name="CustomShape 2"/>
          <p:cNvSpPr/>
          <p:nvPr/>
        </p:nvSpPr>
        <p:spPr>
          <a:xfrm>
            <a:off x="2227320" y="4587840"/>
            <a:ext cx="131760" cy="142920"/>
          </a:xfrm>
          <a:prstGeom prst="rect">
            <a:avLst/>
          </a:prstGeom>
          <a:solidFill>
            <a:srgbClr val="000000"/>
          </a:solidFill>
          <a:ln>
            <a:noFill/>
          </a:ln>
        </p:spPr>
        <p:style>
          <a:lnRef idx="0"/>
          <a:fillRef idx="0"/>
          <a:effectRef idx="0"/>
          <a:fontRef idx="minor"/>
        </p:style>
      </p:sp>
      <p:sp>
        <p:nvSpPr>
          <p:cNvPr id="2" name="CustomShape 3"/>
          <p:cNvSpPr/>
          <p:nvPr/>
        </p:nvSpPr>
        <p:spPr>
          <a:xfrm>
            <a:off x="2376360" y="4587840"/>
            <a:ext cx="131760" cy="142920"/>
          </a:xfrm>
          <a:prstGeom prst="rect">
            <a:avLst/>
          </a:prstGeom>
          <a:solidFill>
            <a:srgbClr val="808080"/>
          </a:solidFill>
          <a:ln>
            <a:noFill/>
          </a:ln>
        </p:spPr>
        <p:style>
          <a:lnRef idx="0"/>
          <a:fillRef idx="0"/>
          <a:effectRef idx="0"/>
          <a:fontRef idx="minor"/>
        </p:style>
      </p:sp>
      <p:sp>
        <p:nvSpPr>
          <p:cNvPr id="3" name="CustomShape 4"/>
          <p:cNvSpPr/>
          <p:nvPr/>
        </p:nvSpPr>
        <p:spPr>
          <a:xfrm>
            <a:off x="2527200" y="4587840"/>
            <a:ext cx="131760" cy="142920"/>
          </a:xfrm>
          <a:prstGeom prst="rect">
            <a:avLst/>
          </a:prstGeom>
          <a:solidFill>
            <a:srgbClr val="f79646"/>
          </a:solidFill>
          <a:ln>
            <a:noFill/>
          </a:ln>
        </p:spPr>
        <p:style>
          <a:lnRef idx="0"/>
          <a:fillRef idx="0"/>
          <a:effectRef idx="0"/>
          <a:fontRef idx="minor"/>
        </p:style>
      </p:sp>
      <p:sp>
        <p:nvSpPr>
          <p:cNvPr id="4" name="CustomShape 5"/>
          <p:cNvSpPr/>
          <p:nvPr/>
        </p:nvSpPr>
        <p:spPr>
          <a:xfrm>
            <a:off x="2676600" y="4587840"/>
            <a:ext cx="131760" cy="142920"/>
          </a:xfrm>
          <a:prstGeom prst="rect">
            <a:avLst/>
          </a:prstGeom>
          <a:solidFill>
            <a:srgbClr val="c0504d"/>
          </a:solidFill>
          <a:ln>
            <a:noFill/>
          </a:ln>
        </p:spPr>
        <p:style>
          <a:lnRef idx="0"/>
          <a:fillRef idx="0"/>
          <a:effectRef idx="0"/>
          <a:fontRef idx="minor"/>
        </p:style>
      </p:sp>
      <p:sp>
        <p:nvSpPr>
          <p:cNvPr id="5" name="CustomShape 6"/>
          <p:cNvSpPr/>
          <p:nvPr/>
        </p:nvSpPr>
        <p:spPr>
          <a:xfrm>
            <a:off x="2824200" y="4587840"/>
            <a:ext cx="131760" cy="142920"/>
          </a:xfrm>
          <a:prstGeom prst="rect">
            <a:avLst/>
          </a:prstGeom>
          <a:solidFill>
            <a:srgbClr val="4bacc6"/>
          </a:solidFill>
          <a:ln>
            <a:noFill/>
          </a:ln>
        </p:spPr>
        <p:style>
          <a:lnRef idx="0"/>
          <a:fillRef idx="0"/>
          <a:effectRef idx="0"/>
          <a:fontRef idx="minor"/>
        </p:style>
      </p:sp>
      <p:sp>
        <p:nvSpPr>
          <p:cNvPr id="6" name="CustomShape 7"/>
          <p:cNvSpPr/>
          <p:nvPr/>
        </p:nvSpPr>
        <p:spPr>
          <a:xfrm>
            <a:off x="2975040" y="4587840"/>
            <a:ext cx="131760" cy="142920"/>
          </a:xfrm>
          <a:prstGeom prst="rect">
            <a:avLst/>
          </a:prstGeom>
          <a:solidFill>
            <a:srgbClr val="000000"/>
          </a:solidFill>
          <a:ln>
            <a:noFill/>
          </a:ln>
        </p:spPr>
        <p:style>
          <a:lnRef idx="0"/>
          <a:fillRef idx="0"/>
          <a:effectRef idx="0"/>
          <a:fontRef idx="minor"/>
        </p:style>
      </p:sp>
      <p:sp>
        <p:nvSpPr>
          <p:cNvPr id="7" name="CustomShape 8"/>
          <p:cNvSpPr/>
          <p:nvPr/>
        </p:nvSpPr>
        <p:spPr>
          <a:xfrm>
            <a:off x="3125880" y="4587840"/>
            <a:ext cx="131760" cy="142920"/>
          </a:xfrm>
          <a:prstGeom prst="rect">
            <a:avLst/>
          </a:prstGeom>
          <a:solidFill>
            <a:srgbClr val="fff200"/>
          </a:solidFill>
          <a:ln>
            <a:noFill/>
          </a:ln>
        </p:spPr>
        <p:style>
          <a:lnRef idx="0"/>
          <a:fillRef idx="0"/>
          <a:effectRef idx="0"/>
          <a:fontRef idx="minor"/>
        </p:style>
      </p:sp>
      <p:sp>
        <p:nvSpPr>
          <p:cNvPr id="8" name="CustomShape 9"/>
          <p:cNvSpPr/>
          <p:nvPr/>
        </p:nvSpPr>
        <p:spPr>
          <a:xfrm>
            <a:off x="3274920" y="4587840"/>
            <a:ext cx="131760" cy="142920"/>
          </a:xfrm>
          <a:prstGeom prst="rect">
            <a:avLst/>
          </a:prstGeom>
          <a:solidFill>
            <a:srgbClr val="39b54a"/>
          </a:solidFill>
          <a:ln>
            <a:noFill/>
          </a:ln>
        </p:spPr>
        <p:style>
          <a:lnRef idx="0"/>
          <a:fillRef idx="0"/>
          <a:effectRef idx="0"/>
          <a:fontRef idx="minor"/>
        </p:style>
      </p:sp>
      <p:sp>
        <p:nvSpPr>
          <p:cNvPr id="9" name="CustomShape 10"/>
          <p:cNvSpPr/>
          <p:nvPr/>
        </p:nvSpPr>
        <p:spPr>
          <a:xfrm>
            <a:off x="3425760" y="4587840"/>
            <a:ext cx="131760" cy="142920"/>
          </a:xfrm>
          <a:prstGeom prst="rect">
            <a:avLst/>
          </a:prstGeom>
          <a:solidFill>
            <a:srgbClr val="8064a2"/>
          </a:solidFill>
          <a:ln>
            <a:noFill/>
          </a:ln>
        </p:spPr>
        <p:style>
          <a:lnRef idx="0"/>
          <a:fillRef idx="0"/>
          <a:effectRef idx="0"/>
          <a:fontRef idx="minor"/>
        </p:style>
      </p:sp>
      <p:sp>
        <p:nvSpPr>
          <p:cNvPr id="10" name="CustomShape 11"/>
          <p:cNvSpPr/>
          <p:nvPr/>
        </p:nvSpPr>
        <p:spPr>
          <a:xfrm>
            <a:off x="3573360" y="4587840"/>
            <a:ext cx="131760" cy="142920"/>
          </a:xfrm>
          <a:prstGeom prst="rect">
            <a:avLst/>
          </a:prstGeom>
          <a:solidFill>
            <a:srgbClr val="808080"/>
          </a:solidFill>
          <a:ln>
            <a:noFill/>
          </a:ln>
        </p:spPr>
        <p:style>
          <a:lnRef idx="0"/>
          <a:fillRef idx="0"/>
          <a:effectRef idx="0"/>
          <a:fontRef idx="minor"/>
        </p:style>
      </p:sp>
      <p:sp>
        <p:nvSpPr>
          <p:cNvPr id="11" name="CustomShape 12"/>
          <p:cNvSpPr/>
          <p:nvPr/>
        </p:nvSpPr>
        <p:spPr>
          <a:xfrm>
            <a:off x="3722760" y="4587840"/>
            <a:ext cx="131760" cy="142920"/>
          </a:xfrm>
          <a:prstGeom prst="rect">
            <a:avLst/>
          </a:prstGeom>
          <a:solidFill>
            <a:srgbClr val="4f81bd"/>
          </a:solidFill>
          <a:ln>
            <a:noFill/>
          </a:ln>
        </p:spPr>
        <p:style>
          <a:lnRef idx="0"/>
          <a:fillRef idx="0"/>
          <a:effectRef idx="0"/>
          <a:fontRef idx="minor"/>
        </p:style>
      </p:sp>
      <p:sp>
        <p:nvSpPr>
          <p:cNvPr id="12" name="CustomShape 13"/>
          <p:cNvSpPr/>
          <p:nvPr/>
        </p:nvSpPr>
        <p:spPr>
          <a:xfrm>
            <a:off x="3873600" y="4587840"/>
            <a:ext cx="131760" cy="142920"/>
          </a:xfrm>
          <a:prstGeom prst="rect">
            <a:avLst/>
          </a:prstGeom>
          <a:solidFill>
            <a:srgbClr val="9bbb59"/>
          </a:solidFill>
          <a:ln>
            <a:noFill/>
          </a:ln>
        </p:spPr>
        <p:style>
          <a:lnRef idx="0"/>
          <a:fillRef idx="0"/>
          <a:effectRef idx="0"/>
          <a:fontRef idx="minor"/>
        </p:style>
      </p:sp>
      <p:sp>
        <p:nvSpPr>
          <p:cNvPr id="13" name="CustomShape 14"/>
          <p:cNvSpPr/>
          <p:nvPr/>
        </p:nvSpPr>
        <p:spPr>
          <a:xfrm>
            <a:off x="4021200" y="4587840"/>
            <a:ext cx="131760" cy="142920"/>
          </a:xfrm>
          <a:prstGeom prst="rect">
            <a:avLst/>
          </a:prstGeom>
          <a:solidFill>
            <a:srgbClr val="000000"/>
          </a:solidFill>
          <a:ln>
            <a:noFill/>
          </a:ln>
        </p:spPr>
        <p:style>
          <a:lnRef idx="0"/>
          <a:fillRef idx="0"/>
          <a:effectRef idx="0"/>
          <a:fontRef idx="minor"/>
        </p:style>
      </p:sp>
      <p:sp>
        <p:nvSpPr>
          <p:cNvPr id="14" name="CustomShape 15"/>
          <p:cNvSpPr/>
          <p:nvPr/>
        </p:nvSpPr>
        <p:spPr>
          <a:xfrm>
            <a:off x="4170240" y="4587840"/>
            <a:ext cx="131760" cy="142920"/>
          </a:xfrm>
          <a:prstGeom prst="rect">
            <a:avLst/>
          </a:prstGeom>
          <a:solidFill>
            <a:srgbClr val="fff200"/>
          </a:solidFill>
          <a:ln>
            <a:noFill/>
          </a:ln>
        </p:spPr>
        <p:style>
          <a:lnRef idx="0"/>
          <a:fillRef idx="0"/>
          <a:effectRef idx="0"/>
          <a:fontRef idx="minor"/>
        </p:style>
      </p:sp>
      <p:sp>
        <p:nvSpPr>
          <p:cNvPr id="15" name="CustomShape 16"/>
          <p:cNvSpPr/>
          <p:nvPr/>
        </p:nvSpPr>
        <p:spPr>
          <a:xfrm>
            <a:off x="4321080" y="4587840"/>
            <a:ext cx="131760" cy="142920"/>
          </a:xfrm>
          <a:prstGeom prst="rect">
            <a:avLst/>
          </a:prstGeom>
          <a:solidFill>
            <a:srgbClr val="f79646"/>
          </a:solidFill>
          <a:ln>
            <a:noFill/>
          </a:ln>
        </p:spPr>
        <p:style>
          <a:lnRef idx="0"/>
          <a:fillRef idx="0"/>
          <a:effectRef idx="0"/>
          <a:fontRef idx="minor"/>
        </p:style>
      </p:sp>
      <p:sp>
        <p:nvSpPr>
          <p:cNvPr id="16" name="CustomShape 17"/>
          <p:cNvSpPr/>
          <p:nvPr/>
        </p:nvSpPr>
        <p:spPr>
          <a:xfrm>
            <a:off x="4470480" y="4587840"/>
            <a:ext cx="131760" cy="142920"/>
          </a:xfrm>
          <a:prstGeom prst="rect">
            <a:avLst/>
          </a:prstGeom>
          <a:solidFill>
            <a:srgbClr val="c0504d"/>
          </a:solidFill>
          <a:ln>
            <a:noFill/>
          </a:ln>
        </p:spPr>
        <p:style>
          <a:lnRef idx="0"/>
          <a:fillRef idx="0"/>
          <a:effectRef idx="0"/>
          <a:fontRef idx="minor"/>
        </p:style>
      </p:sp>
      <p:sp>
        <p:nvSpPr>
          <p:cNvPr id="17" name="CustomShape 18"/>
          <p:cNvSpPr/>
          <p:nvPr/>
        </p:nvSpPr>
        <p:spPr>
          <a:xfrm>
            <a:off x="4618080" y="4587840"/>
            <a:ext cx="131760" cy="142920"/>
          </a:xfrm>
          <a:prstGeom prst="rect">
            <a:avLst/>
          </a:prstGeom>
          <a:solidFill>
            <a:srgbClr val="808080"/>
          </a:solidFill>
          <a:ln>
            <a:noFill/>
          </a:ln>
        </p:spPr>
        <p:style>
          <a:lnRef idx="0"/>
          <a:fillRef idx="0"/>
          <a:effectRef idx="0"/>
          <a:fontRef idx="minor"/>
        </p:style>
      </p:sp>
      <p:sp>
        <p:nvSpPr>
          <p:cNvPr id="18" name="CustomShape 19"/>
          <p:cNvSpPr/>
          <p:nvPr/>
        </p:nvSpPr>
        <p:spPr>
          <a:xfrm>
            <a:off x="4768920" y="4587840"/>
            <a:ext cx="131760" cy="142920"/>
          </a:xfrm>
          <a:prstGeom prst="rect">
            <a:avLst/>
          </a:prstGeom>
          <a:solidFill>
            <a:srgbClr val="8064a2"/>
          </a:solidFill>
          <a:ln>
            <a:noFill/>
          </a:ln>
        </p:spPr>
        <p:style>
          <a:lnRef idx="0"/>
          <a:fillRef idx="0"/>
          <a:effectRef idx="0"/>
          <a:fontRef idx="minor"/>
        </p:style>
      </p:sp>
      <p:sp>
        <p:nvSpPr>
          <p:cNvPr id="19" name="CustomShape 20"/>
          <p:cNvSpPr/>
          <p:nvPr/>
        </p:nvSpPr>
        <p:spPr>
          <a:xfrm>
            <a:off x="4919760" y="4587840"/>
            <a:ext cx="131760" cy="142920"/>
          </a:xfrm>
          <a:prstGeom prst="rect">
            <a:avLst/>
          </a:prstGeom>
          <a:solidFill>
            <a:srgbClr val="9bbb59"/>
          </a:solidFill>
          <a:ln>
            <a:noFill/>
          </a:ln>
        </p:spPr>
        <p:style>
          <a:lnRef idx="0"/>
          <a:fillRef idx="0"/>
          <a:effectRef idx="0"/>
          <a:fontRef idx="minor"/>
        </p:style>
      </p:sp>
      <p:sp>
        <p:nvSpPr>
          <p:cNvPr id="20" name="CustomShape 21"/>
          <p:cNvSpPr/>
          <p:nvPr/>
        </p:nvSpPr>
        <p:spPr>
          <a:xfrm>
            <a:off x="5067360" y="4587840"/>
            <a:ext cx="131760" cy="142920"/>
          </a:xfrm>
          <a:prstGeom prst="rect">
            <a:avLst/>
          </a:prstGeom>
          <a:solidFill>
            <a:srgbClr val="39b54a"/>
          </a:solidFill>
          <a:ln>
            <a:noFill/>
          </a:ln>
        </p:spPr>
        <p:style>
          <a:lnRef idx="0"/>
          <a:fillRef idx="0"/>
          <a:effectRef idx="0"/>
          <a:fontRef idx="minor"/>
        </p:style>
      </p:sp>
      <p:sp>
        <p:nvSpPr>
          <p:cNvPr id="21" name="CustomShape 22"/>
          <p:cNvSpPr/>
          <p:nvPr/>
        </p:nvSpPr>
        <p:spPr>
          <a:xfrm>
            <a:off x="5218200" y="4587840"/>
            <a:ext cx="131760" cy="142920"/>
          </a:xfrm>
          <a:prstGeom prst="rect">
            <a:avLst/>
          </a:prstGeom>
          <a:solidFill>
            <a:srgbClr val="000000"/>
          </a:solidFill>
          <a:ln>
            <a:noFill/>
          </a:ln>
        </p:spPr>
        <p:style>
          <a:lnRef idx="0"/>
          <a:fillRef idx="0"/>
          <a:effectRef idx="0"/>
          <a:fontRef idx="minor"/>
        </p:style>
      </p:sp>
      <p:sp>
        <p:nvSpPr>
          <p:cNvPr id="22" name="CustomShape 23"/>
          <p:cNvSpPr/>
          <p:nvPr/>
        </p:nvSpPr>
        <p:spPr>
          <a:xfrm>
            <a:off x="5367240" y="4587840"/>
            <a:ext cx="131760" cy="142920"/>
          </a:xfrm>
          <a:prstGeom prst="rect">
            <a:avLst/>
          </a:prstGeom>
          <a:solidFill>
            <a:srgbClr val="4f81bd"/>
          </a:solidFill>
          <a:ln>
            <a:noFill/>
          </a:ln>
        </p:spPr>
        <p:style>
          <a:lnRef idx="0"/>
          <a:fillRef idx="0"/>
          <a:effectRef idx="0"/>
          <a:fontRef idx="minor"/>
        </p:style>
      </p:sp>
      <p:sp>
        <p:nvSpPr>
          <p:cNvPr id="23" name="CustomShape 24"/>
          <p:cNvSpPr/>
          <p:nvPr/>
        </p:nvSpPr>
        <p:spPr>
          <a:xfrm>
            <a:off x="5516640" y="4587840"/>
            <a:ext cx="131760" cy="142920"/>
          </a:xfrm>
          <a:prstGeom prst="rect">
            <a:avLst/>
          </a:prstGeom>
          <a:solidFill>
            <a:srgbClr val="c0504d"/>
          </a:solidFill>
          <a:ln>
            <a:noFill/>
          </a:ln>
        </p:spPr>
        <p:style>
          <a:lnRef idx="0"/>
          <a:fillRef idx="0"/>
          <a:effectRef idx="0"/>
          <a:fontRef idx="minor"/>
        </p:style>
      </p:sp>
      <p:sp>
        <p:nvSpPr>
          <p:cNvPr id="24" name="CustomShape 25"/>
          <p:cNvSpPr/>
          <p:nvPr/>
        </p:nvSpPr>
        <p:spPr>
          <a:xfrm>
            <a:off x="5667480" y="4587840"/>
            <a:ext cx="131760" cy="142920"/>
          </a:xfrm>
          <a:prstGeom prst="rect">
            <a:avLst/>
          </a:prstGeom>
          <a:solidFill>
            <a:srgbClr val="ffff00"/>
          </a:solidFill>
          <a:ln>
            <a:noFill/>
          </a:ln>
        </p:spPr>
        <p:style>
          <a:lnRef idx="0"/>
          <a:fillRef idx="0"/>
          <a:effectRef idx="0"/>
          <a:fontRef idx="minor"/>
        </p:style>
      </p:sp>
      <p:sp>
        <p:nvSpPr>
          <p:cNvPr id="25" name="CustomShape 26"/>
          <p:cNvSpPr/>
          <p:nvPr/>
        </p:nvSpPr>
        <p:spPr>
          <a:xfrm>
            <a:off x="5815080" y="4587840"/>
            <a:ext cx="131760" cy="142920"/>
          </a:xfrm>
          <a:prstGeom prst="rect">
            <a:avLst/>
          </a:prstGeom>
          <a:solidFill>
            <a:srgbClr val="4bacc6"/>
          </a:solidFill>
          <a:ln>
            <a:noFill/>
          </a:ln>
        </p:spPr>
        <p:style>
          <a:lnRef idx="0"/>
          <a:fillRef idx="0"/>
          <a:effectRef idx="0"/>
          <a:fontRef idx="minor"/>
        </p:style>
      </p:sp>
      <p:sp>
        <p:nvSpPr>
          <p:cNvPr id="26" name="CustomShape 27"/>
          <p:cNvSpPr/>
          <p:nvPr/>
        </p:nvSpPr>
        <p:spPr>
          <a:xfrm>
            <a:off x="5965920" y="4587840"/>
            <a:ext cx="131760" cy="142920"/>
          </a:xfrm>
          <a:prstGeom prst="rect">
            <a:avLst/>
          </a:prstGeom>
          <a:solidFill>
            <a:srgbClr val="808080"/>
          </a:solidFill>
          <a:ln>
            <a:noFill/>
          </a:ln>
        </p:spPr>
        <p:style>
          <a:lnRef idx="0"/>
          <a:fillRef idx="0"/>
          <a:effectRef idx="0"/>
          <a:fontRef idx="minor"/>
        </p:style>
      </p:sp>
      <p:sp>
        <p:nvSpPr>
          <p:cNvPr id="27" name="CustomShape 28"/>
          <p:cNvSpPr/>
          <p:nvPr/>
        </p:nvSpPr>
        <p:spPr>
          <a:xfrm>
            <a:off x="6114960" y="4587840"/>
            <a:ext cx="131760" cy="142920"/>
          </a:xfrm>
          <a:prstGeom prst="rect">
            <a:avLst/>
          </a:prstGeom>
          <a:solidFill>
            <a:srgbClr val="39b54a"/>
          </a:solidFill>
          <a:ln>
            <a:noFill/>
          </a:ln>
        </p:spPr>
        <p:style>
          <a:lnRef idx="0"/>
          <a:fillRef idx="0"/>
          <a:effectRef idx="0"/>
          <a:fontRef idx="minor"/>
        </p:style>
      </p:sp>
      <p:sp>
        <p:nvSpPr>
          <p:cNvPr id="28" name="CustomShape 29"/>
          <p:cNvSpPr/>
          <p:nvPr/>
        </p:nvSpPr>
        <p:spPr>
          <a:xfrm>
            <a:off x="6265800" y="4587840"/>
            <a:ext cx="131760" cy="142920"/>
          </a:xfrm>
          <a:prstGeom prst="rect">
            <a:avLst/>
          </a:prstGeom>
          <a:solidFill>
            <a:srgbClr val="c0504d"/>
          </a:solidFill>
          <a:ln>
            <a:noFill/>
          </a:ln>
        </p:spPr>
        <p:style>
          <a:lnRef idx="0"/>
          <a:fillRef idx="0"/>
          <a:effectRef idx="0"/>
          <a:fontRef idx="minor"/>
        </p:style>
      </p:sp>
      <p:sp>
        <p:nvSpPr>
          <p:cNvPr id="29" name="CustomShape 30"/>
          <p:cNvSpPr/>
          <p:nvPr/>
        </p:nvSpPr>
        <p:spPr>
          <a:xfrm>
            <a:off x="6413400" y="4587840"/>
            <a:ext cx="131760" cy="142920"/>
          </a:xfrm>
          <a:prstGeom prst="rect">
            <a:avLst/>
          </a:prstGeom>
          <a:solidFill>
            <a:srgbClr val="f79646"/>
          </a:solidFill>
          <a:ln>
            <a:noFill/>
          </a:ln>
        </p:spPr>
        <p:style>
          <a:lnRef idx="0"/>
          <a:fillRef idx="0"/>
          <a:effectRef idx="0"/>
          <a:fontRef idx="minor"/>
        </p:style>
      </p:sp>
      <p:sp>
        <p:nvSpPr>
          <p:cNvPr id="30" name="CustomShape 31"/>
          <p:cNvSpPr/>
          <p:nvPr/>
        </p:nvSpPr>
        <p:spPr>
          <a:xfrm>
            <a:off x="6562800" y="4587840"/>
            <a:ext cx="131760" cy="142920"/>
          </a:xfrm>
          <a:prstGeom prst="rect">
            <a:avLst/>
          </a:prstGeom>
          <a:solidFill>
            <a:srgbClr val="9bbb59"/>
          </a:solidFill>
          <a:ln>
            <a:noFill/>
          </a:ln>
        </p:spPr>
        <p:style>
          <a:lnRef idx="0"/>
          <a:fillRef idx="0"/>
          <a:effectRef idx="0"/>
          <a:fontRef idx="minor"/>
        </p:style>
      </p:sp>
      <p:sp>
        <p:nvSpPr>
          <p:cNvPr id="31" name="CustomShape 32"/>
          <p:cNvSpPr/>
          <p:nvPr/>
        </p:nvSpPr>
        <p:spPr>
          <a:xfrm>
            <a:off x="6713640" y="4587840"/>
            <a:ext cx="131760" cy="142920"/>
          </a:xfrm>
          <a:prstGeom prst="rect">
            <a:avLst/>
          </a:prstGeom>
          <a:solidFill>
            <a:srgbClr val="000000"/>
          </a:solidFill>
          <a:ln>
            <a:noFill/>
          </a:ln>
        </p:spPr>
        <p:style>
          <a:lnRef idx="0"/>
          <a:fillRef idx="0"/>
          <a:effectRef idx="0"/>
          <a:fontRef idx="minor"/>
        </p:style>
      </p:sp>
      <p:sp>
        <p:nvSpPr>
          <p:cNvPr id="32" name="CustomShape 33"/>
          <p:cNvSpPr/>
          <p:nvPr/>
        </p:nvSpPr>
        <p:spPr>
          <a:xfrm>
            <a:off x="6862680" y="4587840"/>
            <a:ext cx="131760" cy="142920"/>
          </a:xfrm>
          <a:prstGeom prst="rect">
            <a:avLst/>
          </a:prstGeom>
          <a:solidFill>
            <a:srgbClr val="8064a2"/>
          </a:solidFill>
          <a:ln>
            <a:noFill/>
          </a:ln>
        </p:spPr>
        <p:style>
          <a:lnRef idx="0"/>
          <a:fillRef idx="0"/>
          <a:effectRef idx="0"/>
          <a:fontRef idx="minor"/>
        </p:style>
      </p:sp>
      <p:sp>
        <p:nvSpPr>
          <p:cNvPr id="33" name="CustomShape 34"/>
          <p:cNvSpPr/>
          <p:nvPr/>
        </p:nvSpPr>
        <p:spPr>
          <a:xfrm>
            <a:off x="7013520" y="4587840"/>
            <a:ext cx="131760" cy="142920"/>
          </a:xfrm>
          <a:prstGeom prst="rect">
            <a:avLst/>
          </a:prstGeom>
          <a:solidFill>
            <a:srgbClr val="fff200"/>
          </a:solidFill>
          <a:ln>
            <a:noFill/>
          </a:ln>
        </p:spPr>
        <p:style>
          <a:lnRef idx="0"/>
          <a:fillRef idx="0"/>
          <a:effectRef idx="0"/>
          <a:fontRef idx="minor"/>
        </p:style>
      </p:sp>
      <p:pic>
        <p:nvPicPr>
          <p:cNvPr id="34" name="" descr=""/>
          <p:cNvPicPr/>
          <p:nvPr/>
        </p:nvPicPr>
        <p:blipFill>
          <a:blip r:embed="rId2"/>
          <a:stretch/>
        </p:blipFill>
        <p:spPr>
          <a:xfrm>
            <a:off x="2195640" y="195120"/>
            <a:ext cx="4898880" cy="1976760"/>
          </a:xfrm>
          <a:prstGeom prst="rect">
            <a:avLst/>
          </a:prstGeom>
          <a:ln>
            <a:noFill/>
          </a:ln>
        </p:spPr>
      </p:pic>
      <p:sp>
        <p:nvSpPr>
          <p:cNvPr id="35"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6" name="PlaceHolder 36"/>
          <p:cNvSpPr>
            <a:spLocks noGrp="1"/>
          </p:cNvSpPr>
          <p:nvPr>
            <p:ph type="body"/>
          </p:nvPr>
        </p:nvSpPr>
        <p:spPr>
          <a:xfrm>
            <a:off x="456840" y="1203120"/>
            <a:ext cx="8226360" cy="2979720"/>
          </a:xfrm>
          <a:prstGeom prst="rect">
            <a:avLst/>
          </a:prstGeom>
        </p:spPr>
        <p:txBody>
          <a:bodyPr lIns="0" rIns="0" tIns="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pic>
        <p:nvPicPr>
          <p:cNvPr id="72" name="" descr=""/>
          <p:cNvPicPr/>
          <p:nvPr/>
        </p:nvPicPr>
        <p:blipFill>
          <a:blip r:embed="rId2"/>
          <a:stretch/>
        </p:blipFill>
        <p:spPr>
          <a:xfrm>
            <a:off x="6796080" y="189000"/>
            <a:ext cx="2265480" cy="1446120"/>
          </a:xfrm>
          <a:prstGeom prst="rect">
            <a:avLst/>
          </a:prstGeom>
          <a:ln>
            <a:noFill/>
          </a:ln>
        </p:spPr>
      </p:pic>
      <p:sp>
        <p:nvSpPr>
          <p:cNvPr id="73" name="CustomShape 2"/>
          <p:cNvSpPr/>
          <p:nvPr/>
        </p:nvSpPr>
        <p:spPr>
          <a:xfrm>
            <a:off x="717480" y="4083120"/>
            <a:ext cx="131760" cy="142920"/>
          </a:xfrm>
          <a:prstGeom prst="rect">
            <a:avLst/>
          </a:prstGeom>
          <a:solidFill>
            <a:srgbClr val="000000"/>
          </a:solidFill>
          <a:ln>
            <a:noFill/>
          </a:ln>
        </p:spPr>
        <p:style>
          <a:lnRef idx="0"/>
          <a:fillRef idx="0"/>
          <a:effectRef idx="0"/>
          <a:fontRef idx="minor"/>
        </p:style>
      </p:sp>
      <p:sp>
        <p:nvSpPr>
          <p:cNvPr id="74" name="CustomShape 3"/>
          <p:cNvSpPr/>
          <p:nvPr/>
        </p:nvSpPr>
        <p:spPr>
          <a:xfrm>
            <a:off x="865080" y="4083120"/>
            <a:ext cx="131760" cy="142920"/>
          </a:xfrm>
          <a:prstGeom prst="rect">
            <a:avLst/>
          </a:prstGeom>
          <a:solidFill>
            <a:srgbClr val="808080"/>
          </a:solidFill>
          <a:ln>
            <a:noFill/>
          </a:ln>
        </p:spPr>
        <p:style>
          <a:lnRef idx="0"/>
          <a:fillRef idx="0"/>
          <a:effectRef idx="0"/>
          <a:fontRef idx="minor"/>
        </p:style>
      </p:sp>
      <p:sp>
        <p:nvSpPr>
          <p:cNvPr id="75" name="CustomShape 4"/>
          <p:cNvSpPr/>
          <p:nvPr/>
        </p:nvSpPr>
        <p:spPr>
          <a:xfrm>
            <a:off x="1015920" y="4083120"/>
            <a:ext cx="131760" cy="142920"/>
          </a:xfrm>
          <a:prstGeom prst="rect">
            <a:avLst/>
          </a:prstGeom>
          <a:solidFill>
            <a:srgbClr val="f79646"/>
          </a:solidFill>
          <a:ln>
            <a:noFill/>
          </a:ln>
        </p:spPr>
        <p:style>
          <a:lnRef idx="0"/>
          <a:fillRef idx="0"/>
          <a:effectRef idx="0"/>
          <a:fontRef idx="minor"/>
        </p:style>
      </p:sp>
      <p:sp>
        <p:nvSpPr>
          <p:cNvPr id="76" name="CustomShape 5"/>
          <p:cNvSpPr/>
          <p:nvPr/>
        </p:nvSpPr>
        <p:spPr>
          <a:xfrm>
            <a:off x="1165320" y="4083120"/>
            <a:ext cx="131760" cy="142920"/>
          </a:xfrm>
          <a:prstGeom prst="rect">
            <a:avLst/>
          </a:prstGeom>
          <a:solidFill>
            <a:srgbClr val="c0504d"/>
          </a:solidFill>
          <a:ln>
            <a:noFill/>
          </a:ln>
        </p:spPr>
        <p:style>
          <a:lnRef idx="0"/>
          <a:fillRef idx="0"/>
          <a:effectRef idx="0"/>
          <a:fontRef idx="minor"/>
        </p:style>
      </p:sp>
      <p:sp>
        <p:nvSpPr>
          <p:cNvPr id="77" name="CustomShape 6"/>
          <p:cNvSpPr/>
          <p:nvPr/>
        </p:nvSpPr>
        <p:spPr>
          <a:xfrm>
            <a:off x="1314360" y="4083120"/>
            <a:ext cx="131760" cy="142920"/>
          </a:xfrm>
          <a:prstGeom prst="rect">
            <a:avLst/>
          </a:prstGeom>
          <a:solidFill>
            <a:srgbClr val="4bacc6"/>
          </a:solidFill>
          <a:ln>
            <a:noFill/>
          </a:ln>
        </p:spPr>
        <p:style>
          <a:lnRef idx="0"/>
          <a:fillRef idx="0"/>
          <a:effectRef idx="0"/>
          <a:fontRef idx="minor"/>
        </p:style>
      </p:sp>
      <p:sp>
        <p:nvSpPr>
          <p:cNvPr id="78" name="CustomShape 7"/>
          <p:cNvSpPr/>
          <p:nvPr/>
        </p:nvSpPr>
        <p:spPr>
          <a:xfrm>
            <a:off x="1465200" y="4083120"/>
            <a:ext cx="131760" cy="142920"/>
          </a:xfrm>
          <a:prstGeom prst="rect">
            <a:avLst/>
          </a:prstGeom>
          <a:solidFill>
            <a:srgbClr val="000000"/>
          </a:solidFill>
          <a:ln>
            <a:noFill/>
          </a:ln>
        </p:spPr>
        <p:style>
          <a:lnRef idx="0"/>
          <a:fillRef idx="0"/>
          <a:effectRef idx="0"/>
          <a:fontRef idx="minor"/>
        </p:style>
      </p:sp>
      <p:sp>
        <p:nvSpPr>
          <p:cNvPr id="79" name="CustomShape 8"/>
          <p:cNvSpPr/>
          <p:nvPr/>
        </p:nvSpPr>
        <p:spPr>
          <a:xfrm>
            <a:off x="1614600" y="4083120"/>
            <a:ext cx="131760" cy="142920"/>
          </a:xfrm>
          <a:prstGeom prst="rect">
            <a:avLst/>
          </a:prstGeom>
          <a:solidFill>
            <a:srgbClr val="fff200"/>
          </a:solidFill>
          <a:ln>
            <a:noFill/>
          </a:ln>
        </p:spPr>
        <p:style>
          <a:lnRef idx="0"/>
          <a:fillRef idx="0"/>
          <a:effectRef idx="0"/>
          <a:fontRef idx="minor"/>
        </p:style>
      </p:sp>
      <p:sp>
        <p:nvSpPr>
          <p:cNvPr id="80" name="CustomShape 9"/>
          <p:cNvSpPr/>
          <p:nvPr/>
        </p:nvSpPr>
        <p:spPr>
          <a:xfrm>
            <a:off x="1763640" y="4083120"/>
            <a:ext cx="131760" cy="142920"/>
          </a:xfrm>
          <a:prstGeom prst="rect">
            <a:avLst/>
          </a:prstGeom>
          <a:solidFill>
            <a:srgbClr val="39b54a"/>
          </a:solidFill>
          <a:ln>
            <a:noFill/>
          </a:ln>
        </p:spPr>
        <p:style>
          <a:lnRef idx="0"/>
          <a:fillRef idx="0"/>
          <a:effectRef idx="0"/>
          <a:fontRef idx="minor"/>
        </p:style>
      </p:sp>
      <p:sp>
        <p:nvSpPr>
          <p:cNvPr id="81" name="CustomShape 10"/>
          <p:cNvSpPr/>
          <p:nvPr/>
        </p:nvSpPr>
        <p:spPr>
          <a:xfrm>
            <a:off x="1914480" y="4083120"/>
            <a:ext cx="131760" cy="142920"/>
          </a:xfrm>
          <a:prstGeom prst="rect">
            <a:avLst/>
          </a:prstGeom>
          <a:solidFill>
            <a:srgbClr val="8064a2"/>
          </a:solidFill>
          <a:ln>
            <a:noFill/>
          </a:ln>
        </p:spPr>
        <p:style>
          <a:lnRef idx="0"/>
          <a:fillRef idx="0"/>
          <a:effectRef idx="0"/>
          <a:fontRef idx="minor"/>
        </p:style>
      </p:sp>
      <p:sp>
        <p:nvSpPr>
          <p:cNvPr id="82" name="CustomShape 11"/>
          <p:cNvSpPr/>
          <p:nvPr/>
        </p:nvSpPr>
        <p:spPr>
          <a:xfrm>
            <a:off x="2063880" y="4083120"/>
            <a:ext cx="131760" cy="142920"/>
          </a:xfrm>
          <a:prstGeom prst="rect">
            <a:avLst/>
          </a:prstGeom>
          <a:solidFill>
            <a:srgbClr val="808080"/>
          </a:solidFill>
          <a:ln>
            <a:noFill/>
          </a:ln>
        </p:spPr>
        <p:style>
          <a:lnRef idx="0"/>
          <a:fillRef idx="0"/>
          <a:effectRef idx="0"/>
          <a:fontRef idx="minor"/>
        </p:style>
      </p:sp>
      <p:sp>
        <p:nvSpPr>
          <p:cNvPr id="83" name="CustomShape 12"/>
          <p:cNvSpPr/>
          <p:nvPr/>
        </p:nvSpPr>
        <p:spPr>
          <a:xfrm>
            <a:off x="2212920" y="4083120"/>
            <a:ext cx="131760" cy="142920"/>
          </a:xfrm>
          <a:prstGeom prst="rect">
            <a:avLst/>
          </a:prstGeom>
          <a:solidFill>
            <a:srgbClr val="4f81bd"/>
          </a:solidFill>
          <a:ln>
            <a:noFill/>
          </a:ln>
        </p:spPr>
        <p:style>
          <a:lnRef idx="0"/>
          <a:fillRef idx="0"/>
          <a:effectRef idx="0"/>
          <a:fontRef idx="minor"/>
        </p:style>
      </p:sp>
      <p:sp>
        <p:nvSpPr>
          <p:cNvPr id="84" name="CustomShape 13"/>
          <p:cNvSpPr/>
          <p:nvPr/>
        </p:nvSpPr>
        <p:spPr>
          <a:xfrm>
            <a:off x="2362320" y="4083120"/>
            <a:ext cx="131760" cy="142920"/>
          </a:xfrm>
          <a:prstGeom prst="rect">
            <a:avLst/>
          </a:prstGeom>
          <a:solidFill>
            <a:srgbClr val="9bbb59"/>
          </a:solidFill>
          <a:ln>
            <a:noFill/>
          </a:ln>
        </p:spPr>
        <p:style>
          <a:lnRef idx="0"/>
          <a:fillRef idx="0"/>
          <a:effectRef idx="0"/>
          <a:fontRef idx="minor"/>
        </p:style>
      </p:sp>
      <p:sp>
        <p:nvSpPr>
          <p:cNvPr id="85" name="CustomShape 14"/>
          <p:cNvSpPr/>
          <p:nvPr/>
        </p:nvSpPr>
        <p:spPr>
          <a:xfrm>
            <a:off x="2511360" y="4083120"/>
            <a:ext cx="131760" cy="142920"/>
          </a:xfrm>
          <a:prstGeom prst="rect">
            <a:avLst/>
          </a:prstGeom>
          <a:solidFill>
            <a:srgbClr val="000000"/>
          </a:solidFill>
          <a:ln>
            <a:noFill/>
          </a:ln>
        </p:spPr>
        <p:style>
          <a:lnRef idx="0"/>
          <a:fillRef idx="0"/>
          <a:effectRef idx="0"/>
          <a:fontRef idx="minor"/>
        </p:style>
      </p:sp>
      <p:sp>
        <p:nvSpPr>
          <p:cNvPr id="86" name="CustomShape 15"/>
          <p:cNvSpPr/>
          <p:nvPr/>
        </p:nvSpPr>
        <p:spPr>
          <a:xfrm>
            <a:off x="2658960" y="4083120"/>
            <a:ext cx="131760" cy="142920"/>
          </a:xfrm>
          <a:prstGeom prst="rect">
            <a:avLst/>
          </a:prstGeom>
          <a:solidFill>
            <a:srgbClr val="fff200"/>
          </a:solidFill>
          <a:ln>
            <a:noFill/>
          </a:ln>
        </p:spPr>
        <p:style>
          <a:lnRef idx="0"/>
          <a:fillRef idx="0"/>
          <a:effectRef idx="0"/>
          <a:fontRef idx="minor"/>
        </p:style>
      </p:sp>
      <p:sp>
        <p:nvSpPr>
          <p:cNvPr id="87" name="CustomShape 16"/>
          <p:cNvSpPr/>
          <p:nvPr/>
        </p:nvSpPr>
        <p:spPr>
          <a:xfrm>
            <a:off x="2809800" y="4083120"/>
            <a:ext cx="131760" cy="142920"/>
          </a:xfrm>
          <a:prstGeom prst="rect">
            <a:avLst/>
          </a:prstGeom>
          <a:solidFill>
            <a:srgbClr val="f79646"/>
          </a:solidFill>
          <a:ln>
            <a:noFill/>
          </a:ln>
        </p:spPr>
        <p:style>
          <a:lnRef idx="0"/>
          <a:fillRef idx="0"/>
          <a:effectRef idx="0"/>
          <a:fontRef idx="minor"/>
        </p:style>
      </p:sp>
      <p:sp>
        <p:nvSpPr>
          <p:cNvPr id="88" name="CustomShape 17"/>
          <p:cNvSpPr/>
          <p:nvPr/>
        </p:nvSpPr>
        <p:spPr>
          <a:xfrm>
            <a:off x="2959200" y="4083120"/>
            <a:ext cx="131760" cy="142920"/>
          </a:xfrm>
          <a:prstGeom prst="rect">
            <a:avLst/>
          </a:prstGeom>
          <a:solidFill>
            <a:srgbClr val="c0504d"/>
          </a:solidFill>
          <a:ln>
            <a:noFill/>
          </a:ln>
        </p:spPr>
        <p:style>
          <a:lnRef idx="0"/>
          <a:fillRef idx="0"/>
          <a:effectRef idx="0"/>
          <a:fontRef idx="minor"/>
        </p:style>
      </p:sp>
      <p:sp>
        <p:nvSpPr>
          <p:cNvPr id="89" name="CustomShape 18"/>
          <p:cNvSpPr/>
          <p:nvPr/>
        </p:nvSpPr>
        <p:spPr>
          <a:xfrm>
            <a:off x="3108240" y="4083120"/>
            <a:ext cx="131760" cy="142920"/>
          </a:xfrm>
          <a:prstGeom prst="rect">
            <a:avLst/>
          </a:prstGeom>
          <a:solidFill>
            <a:srgbClr val="808080"/>
          </a:solidFill>
          <a:ln>
            <a:noFill/>
          </a:ln>
        </p:spPr>
        <p:style>
          <a:lnRef idx="0"/>
          <a:fillRef idx="0"/>
          <a:effectRef idx="0"/>
          <a:fontRef idx="minor"/>
        </p:style>
      </p:sp>
      <p:sp>
        <p:nvSpPr>
          <p:cNvPr id="90" name="CustomShape 19"/>
          <p:cNvSpPr/>
          <p:nvPr/>
        </p:nvSpPr>
        <p:spPr>
          <a:xfrm>
            <a:off x="3259080" y="4083120"/>
            <a:ext cx="131760" cy="142920"/>
          </a:xfrm>
          <a:prstGeom prst="rect">
            <a:avLst/>
          </a:prstGeom>
          <a:solidFill>
            <a:srgbClr val="8064a2"/>
          </a:solidFill>
          <a:ln>
            <a:noFill/>
          </a:ln>
        </p:spPr>
        <p:style>
          <a:lnRef idx="0"/>
          <a:fillRef idx="0"/>
          <a:effectRef idx="0"/>
          <a:fontRef idx="minor"/>
        </p:style>
      </p:sp>
      <p:sp>
        <p:nvSpPr>
          <p:cNvPr id="91" name="CustomShape 20"/>
          <p:cNvSpPr/>
          <p:nvPr/>
        </p:nvSpPr>
        <p:spPr>
          <a:xfrm>
            <a:off x="3408480" y="4083120"/>
            <a:ext cx="131760" cy="142920"/>
          </a:xfrm>
          <a:prstGeom prst="rect">
            <a:avLst/>
          </a:prstGeom>
          <a:solidFill>
            <a:srgbClr val="9bbb59"/>
          </a:solidFill>
          <a:ln>
            <a:noFill/>
          </a:ln>
        </p:spPr>
        <p:style>
          <a:lnRef idx="0"/>
          <a:fillRef idx="0"/>
          <a:effectRef idx="0"/>
          <a:fontRef idx="minor"/>
        </p:style>
      </p:sp>
      <p:sp>
        <p:nvSpPr>
          <p:cNvPr id="92" name="CustomShape 21"/>
          <p:cNvSpPr/>
          <p:nvPr/>
        </p:nvSpPr>
        <p:spPr>
          <a:xfrm>
            <a:off x="3557520" y="4083120"/>
            <a:ext cx="131760" cy="142920"/>
          </a:xfrm>
          <a:prstGeom prst="rect">
            <a:avLst/>
          </a:prstGeom>
          <a:solidFill>
            <a:srgbClr val="39b54a"/>
          </a:solidFill>
          <a:ln>
            <a:noFill/>
          </a:ln>
        </p:spPr>
        <p:style>
          <a:lnRef idx="0"/>
          <a:fillRef idx="0"/>
          <a:effectRef idx="0"/>
          <a:fontRef idx="minor"/>
        </p:style>
      </p:sp>
      <p:sp>
        <p:nvSpPr>
          <p:cNvPr id="93" name="CustomShape 22"/>
          <p:cNvSpPr/>
          <p:nvPr/>
        </p:nvSpPr>
        <p:spPr>
          <a:xfrm>
            <a:off x="3708360" y="4083120"/>
            <a:ext cx="131760" cy="142920"/>
          </a:xfrm>
          <a:prstGeom prst="rect">
            <a:avLst/>
          </a:prstGeom>
          <a:solidFill>
            <a:srgbClr val="000000"/>
          </a:solidFill>
          <a:ln>
            <a:noFill/>
          </a:ln>
        </p:spPr>
        <p:style>
          <a:lnRef idx="0"/>
          <a:fillRef idx="0"/>
          <a:effectRef idx="0"/>
          <a:fontRef idx="minor"/>
        </p:style>
      </p:sp>
      <p:sp>
        <p:nvSpPr>
          <p:cNvPr id="94" name="CustomShape 23"/>
          <p:cNvSpPr/>
          <p:nvPr/>
        </p:nvSpPr>
        <p:spPr>
          <a:xfrm>
            <a:off x="3855960" y="4083120"/>
            <a:ext cx="131760" cy="142920"/>
          </a:xfrm>
          <a:prstGeom prst="rect">
            <a:avLst/>
          </a:prstGeom>
          <a:solidFill>
            <a:srgbClr val="4f81bd"/>
          </a:solidFill>
          <a:ln>
            <a:noFill/>
          </a:ln>
        </p:spPr>
        <p:style>
          <a:lnRef idx="0"/>
          <a:fillRef idx="0"/>
          <a:effectRef idx="0"/>
          <a:fontRef idx="minor"/>
        </p:style>
      </p:sp>
      <p:sp>
        <p:nvSpPr>
          <p:cNvPr id="95" name="CustomShape 24"/>
          <p:cNvSpPr/>
          <p:nvPr/>
        </p:nvSpPr>
        <p:spPr>
          <a:xfrm>
            <a:off x="4005360" y="4083120"/>
            <a:ext cx="131760" cy="142920"/>
          </a:xfrm>
          <a:prstGeom prst="rect">
            <a:avLst/>
          </a:prstGeom>
          <a:solidFill>
            <a:srgbClr val="c0504d"/>
          </a:solidFill>
          <a:ln>
            <a:noFill/>
          </a:ln>
        </p:spPr>
        <p:style>
          <a:lnRef idx="0"/>
          <a:fillRef idx="0"/>
          <a:effectRef idx="0"/>
          <a:fontRef idx="minor"/>
        </p:style>
      </p:sp>
      <p:sp>
        <p:nvSpPr>
          <p:cNvPr id="96" name="CustomShape 25"/>
          <p:cNvSpPr/>
          <p:nvPr/>
        </p:nvSpPr>
        <p:spPr>
          <a:xfrm>
            <a:off x="4156200" y="4083120"/>
            <a:ext cx="131760" cy="142920"/>
          </a:xfrm>
          <a:prstGeom prst="rect">
            <a:avLst/>
          </a:prstGeom>
          <a:solidFill>
            <a:srgbClr val="ffff00"/>
          </a:solidFill>
          <a:ln>
            <a:noFill/>
          </a:ln>
        </p:spPr>
        <p:style>
          <a:lnRef idx="0"/>
          <a:fillRef idx="0"/>
          <a:effectRef idx="0"/>
          <a:fontRef idx="minor"/>
        </p:style>
      </p:sp>
      <p:sp>
        <p:nvSpPr>
          <p:cNvPr id="97" name="CustomShape 26"/>
          <p:cNvSpPr/>
          <p:nvPr/>
        </p:nvSpPr>
        <p:spPr>
          <a:xfrm>
            <a:off x="4305240" y="4083120"/>
            <a:ext cx="131760" cy="142920"/>
          </a:xfrm>
          <a:prstGeom prst="rect">
            <a:avLst/>
          </a:prstGeom>
          <a:solidFill>
            <a:srgbClr val="4bacc6"/>
          </a:solidFill>
          <a:ln>
            <a:noFill/>
          </a:ln>
        </p:spPr>
        <p:style>
          <a:lnRef idx="0"/>
          <a:fillRef idx="0"/>
          <a:effectRef idx="0"/>
          <a:fontRef idx="minor"/>
        </p:style>
      </p:sp>
      <p:sp>
        <p:nvSpPr>
          <p:cNvPr id="98" name="CustomShape 27"/>
          <p:cNvSpPr/>
          <p:nvPr/>
        </p:nvSpPr>
        <p:spPr>
          <a:xfrm>
            <a:off x="4454640" y="4083120"/>
            <a:ext cx="131760" cy="142920"/>
          </a:xfrm>
          <a:prstGeom prst="rect">
            <a:avLst/>
          </a:prstGeom>
          <a:solidFill>
            <a:srgbClr val="808080"/>
          </a:solidFill>
          <a:ln>
            <a:noFill/>
          </a:ln>
        </p:spPr>
        <p:style>
          <a:lnRef idx="0"/>
          <a:fillRef idx="0"/>
          <a:effectRef idx="0"/>
          <a:fontRef idx="minor"/>
        </p:style>
      </p:sp>
      <p:sp>
        <p:nvSpPr>
          <p:cNvPr id="99" name="CustomShape 28"/>
          <p:cNvSpPr/>
          <p:nvPr/>
        </p:nvSpPr>
        <p:spPr>
          <a:xfrm>
            <a:off x="4603680" y="4083120"/>
            <a:ext cx="131760" cy="142920"/>
          </a:xfrm>
          <a:prstGeom prst="rect">
            <a:avLst/>
          </a:prstGeom>
          <a:solidFill>
            <a:srgbClr val="39b54a"/>
          </a:solidFill>
          <a:ln>
            <a:noFill/>
          </a:ln>
        </p:spPr>
        <p:style>
          <a:lnRef idx="0"/>
          <a:fillRef idx="0"/>
          <a:effectRef idx="0"/>
          <a:fontRef idx="minor"/>
        </p:style>
      </p:sp>
      <p:sp>
        <p:nvSpPr>
          <p:cNvPr id="100" name="CustomShape 29"/>
          <p:cNvSpPr/>
          <p:nvPr/>
        </p:nvSpPr>
        <p:spPr>
          <a:xfrm>
            <a:off x="4754520" y="4083120"/>
            <a:ext cx="131760" cy="142920"/>
          </a:xfrm>
          <a:prstGeom prst="rect">
            <a:avLst/>
          </a:prstGeom>
          <a:solidFill>
            <a:srgbClr val="c0504d"/>
          </a:solidFill>
          <a:ln>
            <a:noFill/>
          </a:ln>
        </p:spPr>
        <p:style>
          <a:lnRef idx="0"/>
          <a:fillRef idx="0"/>
          <a:effectRef idx="0"/>
          <a:fontRef idx="minor"/>
        </p:style>
      </p:sp>
      <p:sp>
        <p:nvSpPr>
          <p:cNvPr id="101" name="CustomShape 30"/>
          <p:cNvSpPr/>
          <p:nvPr/>
        </p:nvSpPr>
        <p:spPr>
          <a:xfrm>
            <a:off x="4903920" y="4083120"/>
            <a:ext cx="131760" cy="142920"/>
          </a:xfrm>
          <a:prstGeom prst="rect">
            <a:avLst/>
          </a:prstGeom>
          <a:solidFill>
            <a:srgbClr val="f79646"/>
          </a:solidFill>
          <a:ln>
            <a:noFill/>
          </a:ln>
        </p:spPr>
        <p:style>
          <a:lnRef idx="0"/>
          <a:fillRef idx="0"/>
          <a:effectRef idx="0"/>
          <a:fontRef idx="minor"/>
        </p:style>
      </p:sp>
      <p:sp>
        <p:nvSpPr>
          <p:cNvPr id="102" name="CustomShape 31"/>
          <p:cNvSpPr/>
          <p:nvPr/>
        </p:nvSpPr>
        <p:spPr>
          <a:xfrm>
            <a:off x="5052960" y="4083120"/>
            <a:ext cx="131760" cy="142920"/>
          </a:xfrm>
          <a:prstGeom prst="rect">
            <a:avLst/>
          </a:prstGeom>
          <a:solidFill>
            <a:srgbClr val="9bbb59"/>
          </a:solidFill>
          <a:ln>
            <a:noFill/>
          </a:ln>
        </p:spPr>
        <p:style>
          <a:lnRef idx="0"/>
          <a:fillRef idx="0"/>
          <a:effectRef idx="0"/>
          <a:fontRef idx="minor"/>
        </p:style>
      </p:sp>
      <p:sp>
        <p:nvSpPr>
          <p:cNvPr id="103" name="CustomShape 32"/>
          <p:cNvSpPr/>
          <p:nvPr/>
        </p:nvSpPr>
        <p:spPr>
          <a:xfrm>
            <a:off x="5203800" y="4083120"/>
            <a:ext cx="131760" cy="142920"/>
          </a:xfrm>
          <a:prstGeom prst="rect">
            <a:avLst/>
          </a:prstGeom>
          <a:solidFill>
            <a:srgbClr val="000000"/>
          </a:solidFill>
          <a:ln>
            <a:noFill/>
          </a:ln>
        </p:spPr>
        <p:style>
          <a:lnRef idx="0"/>
          <a:fillRef idx="0"/>
          <a:effectRef idx="0"/>
          <a:fontRef idx="minor"/>
        </p:style>
      </p:sp>
      <p:sp>
        <p:nvSpPr>
          <p:cNvPr id="104" name="CustomShape 33"/>
          <p:cNvSpPr/>
          <p:nvPr/>
        </p:nvSpPr>
        <p:spPr>
          <a:xfrm>
            <a:off x="5351400" y="4083120"/>
            <a:ext cx="131760" cy="142920"/>
          </a:xfrm>
          <a:prstGeom prst="rect">
            <a:avLst/>
          </a:prstGeom>
          <a:solidFill>
            <a:srgbClr val="8064a2"/>
          </a:solidFill>
          <a:ln>
            <a:noFill/>
          </a:ln>
        </p:spPr>
        <p:style>
          <a:lnRef idx="0"/>
          <a:fillRef idx="0"/>
          <a:effectRef idx="0"/>
          <a:fontRef idx="minor"/>
        </p:style>
      </p:sp>
      <p:sp>
        <p:nvSpPr>
          <p:cNvPr id="105" name="CustomShape 34"/>
          <p:cNvSpPr/>
          <p:nvPr/>
        </p:nvSpPr>
        <p:spPr>
          <a:xfrm>
            <a:off x="5502240" y="4083120"/>
            <a:ext cx="131760" cy="142920"/>
          </a:xfrm>
          <a:prstGeom prst="rect">
            <a:avLst/>
          </a:prstGeom>
          <a:solidFill>
            <a:srgbClr val="fff200"/>
          </a:solidFill>
          <a:ln>
            <a:noFill/>
          </a:ln>
        </p:spPr>
        <p:style>
          <a:lnRef idx="0"/>
          <a:fillRef idx="0"/>
          <a:effectRef idx="0"/>
          <a:fontRef idx="minor"/>
        </p:style>
      </p:sp>
      <p:sp>
        <p:nvSpPr>
          <p:cNvPr id="106"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7" name="PlaceHolder 36"/>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143"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144"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145"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146"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147"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148"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149"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150"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151"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152"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153"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154"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155"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156"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157"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158"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159"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160"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161"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162"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163"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164"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165"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166"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167"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168"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169"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170"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171" name="" descr=""/>
          <p:cNvPicPr/>
          <p:nvPr/>
        </p:nvPicPr>
        <p:blipFill>
          <a:blip r:embed="rId2"/>
          <a:stretch/>
        </p:blipFill>
        <p:spPr>
          <a:xfrm>
            <a:off x="7956720" y="123840"/>
            <a:ext cx="1047600" cy="690480"/>
          </a:xfrm>
          <a:prstGeom prst="rect">
            <a:avLst/>
          </a:prstGeom>
          <a:ln>
            <a:noFill/>
          </a:ln>
        </p:spPr>
      </p:pic>
      <p:sp>
        <p:nvSpPr>
          <p:cNvPr id="172"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73"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209"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210"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211"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212"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213"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214"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215"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216"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217"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218"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219"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220"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221"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222"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223"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224"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225"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226"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227"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228"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229"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230"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231"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232"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233"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234"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235"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236"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237" name="" descr=""/>
          <p:cNvPicPr/>
          <p:nvPr/>
        </p:nvPicPr>
        <p:blipFill>
          <a:blip r:embed="rId2"/>
          <a:stretch/>
        </p:blipFill>
        <p:spPr>
          <a:xfrm>
            <a:off x="7956720" y="123840"/>
            <a:ext cx="1047600" cy="690480"/>
          </a:xfrm>
          <a:prstGeom prst="rect">
            <a:avLst/>
          </a:prstGeom>
          <a:ln>
            <a:noFill/>
          </a:ln>
        </p:spPr>
      </p:pic>
      <p:sp>
        <p:nvSpPr>
          <p:cNvPr id="238"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39"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pdfext.github.io/index.html" TargetMode="External"/><Relationship Id="rId2" Type="http://schemas.openxmlformats.org/officeDocument/2006/relationships/hyperlink" Target="https://www.data.gouv.fr/fr/reuses/evaluation-et-visualisation-dun-projet-de-decret-sur-laffichage-publicitaire/" TargetMode="External"/><Relationship Id="rId3" Type="http://schemas.openxmlformats.org/officeDocument/2006/relationships/hyperlink" Target="http://www.paysagesdefrance.org/" TargetMode="External"/><Relationship Id="rId4" Type="http://schemas.openxmlformats.org/officeDocument/2006/relationships/image" Target="../media/image33.png"/><Relationship Id="rId5" Type="http://schemas.openxmlformats.org/officeDocument/2006/relationships/slideLayout" Target="../slideLayouts/slideLayout25.xml"/><Relationship Id="rId6"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5.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37.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2.wmf"/><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1" name="CustomShape 1"/>
          <p:cNvSpPr/>
          <p:nvPr/>
        </p:nvSpPr>
        <p:spPr>
          <a:xfrm>
            <a:off x="2227320" y="2427120"/>
            <a:ext cx="4917960" cy="1295640"/>
          </a:xfrm>
          <a:prstGeom prst="rect">
            <a:avLst/>
          </a:prstGeom>
          <a:noFill/>
          <a:ln>
            <a:noFill/>
          </a:ln>
        </p:spPr>
        <p:style>
          <a:lnRef idx="0"/>
          <a:fillRef idx="0"/>
          <a:effectRef idx="0"/>
          <a:fontRef idx="minor"/>
        </p:style>
      </p:sp>
      <p:sp>
        <p:nvSpPr>
          <p:cNvPr id="282" name="CustomShape 2"/>
          <p:cNvSpPr/>
          <p:nvPr/>
        </p:nvSpPr>
        <p:spPr>
          <a:xfrm>
            <a:off x="2227320" y="2371680"/>
            <a:ext cx="4917960" cy="2473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DejaVu Sans"/>
              </a:rPr>
              <a:t>Example of citizen activist use of OpenData against a project of french government decree on advertising regulations : true, recent (and well ending) story !</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9" name="CustomShape 1"/>
          <p:cNvSpPr/>
          <p:nvPr/>
        </p:nvSpPr>
        <p:spPr>
          <a:xfrm>
            <a:off x="457200" y="50760"/>
            <a:ext cx="7437600" cy="855720"/>
          </a:xfrm>
          <a:prstGeom prst="rect">
            <a:avLst/>
          </a:prstGeom>
          <a:noFill/>
          <a:ln>
            <a:noFill/>
          </a:ln>
        </p:spPr>
        <p:style>
          <a:lnRef idx="0"/>
          <a:fillRef idx="0"/>
          <a:effectRef idx="0"/>
          <a:fontRef idx="minor"/>
        </p:style>
      </p:sp>
      <p:sp>
        <p:nvSpPr>
          <p:cNvPr id="320" name="CustomShape 2"/>
          <p:cNvSpPr/>
          <p:nvPr/>
        </p:nvSpPr>
        <p:spPr>
          <a:xfrm>
            <a:off x="457200" y="958680"/>
            <a:ext cx="8502480" cy="3843360"/>
          </a:xfrm>
          <a:prstGeom prst="rect">
            <a:avLst/>
          </a:prstGeom>
          <a:noFill/>
          <a:ln>
            <a:noFill/>
          </a:ln>
        </p:spPr>
        <p:style>
          <a:lnRef idx="0"/>
          <a:fillRef idx="0"/>
          <a:effectRef idx="0"/>
          <a:fontRef idx="minor"/>
        </p:style>
        <p:txBody>
          <a:bodyPr lIns="90000" rIns="90000" tIns="45000" bIns="45000"/>
          <a:p>
            <a:pPr marL="431640" indent="-320760">
              <a:lnSpc>
                <a:spcPct val="100000"/>
              </a:lnSpc>
            </a:pPr>
            <a:r>
              <a:rPr b="0" lang="fr-FR" sz="24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Welcome page of project </a:t>
            </a:r>
            <a:r>
              <a:rPr b="0" lang="fr-FR" sz="1200" spc="-1" strike="noStrike" u="sng">
                <a:solidFill>
                  <a:srgbClr val="ccccff"/>
                </a:solidFill>
                <a:uFill>
                  <a:solidFill>
                    <a:srgbClr val="ffffff"/>
                  </a:solidFill>
                </a:uFill>
                <a:latin typeface="Century Schoolbook L"/>
                <a:ea typeface="Noto Sans CJK SC Regular"/>
                <a:hlinkClick r:id="rId1"/>
              </a:rPr>
              <a:t>http://pdfext.github.io/index.html</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Participation to Etalab dataconnexion#6 contest </a:t>
            </a:r>
            <a:r>
              <a:rPr b="0" lang="fr-FR" sz="1200" spc="-1" strike="noStrike" u="sng">
                <a:solidFill>
                  <a:srgbClr val="ccccff"/>
                </a:solidFill>
                <a:uFill>
                  <a:solidFill>
                    <a:srgbClr val="ffffff"/>
                  </a:solidFill>
                </a:uFill>
                <a:latin typeface="Century Schoolbook L"/>
                <a:ea typeface="Noto Sans CJK SC Regular"/>
                <a:hlinkClick r:id="rId2"/>
              </a:rPr>
              <a:t>https://www.data.gouv.fr/fr/reuses/evaluation-et-visualisation-dun-projet-de-decret-sur-laffichage-publicitaire/</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Century Schoolbook L"/>
                <a:ea typeface="DejaVu Sans"/>
              </a:rPr>
              <a:t>Paysages de France : </a:t>
            </a:r>
            <a:r>
              <a:rPr b="0" lang="fr-FR" sz="1800" spc="-1" strike="noStrike" u="sng">
                <a:solidFill>
                  <a:srgbClr val="ccccff"/>
                </a:solidFill>
                <a:uFill>
                  <a:solidFill>
                    <a:srgbClr val="ffffff"/>
                  </a:solidFill>
                </a:uFill>
                <a:latin typeface="Century Schoolbook L"/>
                <a:ea typeface="DejaVu Sans"/>
                <a:hlinkClick r:id="rId3"/>
              </a:rPr>
              <a:t>www.paysagesdefrance.org</a:t>
            </a:r>
            <a:endParaRPr b="0" lang="en-US" sz="1800" spc="-1" strike="noStrike">
              <a:solidFill>
                <a:srgbClr val="000000"/>
              </a:solidFill>
              <a:uFill>
                <a:solidFill>
                  <a:srgbClr val="ffffff"/>
                </a:solidFill>
              </a:uFill>
              <a:latin typeface="Arial"/>
            </a:endParaRPr>
          </a:p>
          <a:p>
            <a:pPr marL="431640" indent="-320760">
              <a:lnSpc>
                <a:spcPct val="100000"/>
              </a:lnSpc>
            </a:pPr>
            <a:r>
              <a:rPr b="0" lang="fr-FR" sz="1800" spc="-1" strike="noStrike">
                <a:solidFill>
                  <a:srgbClr val="000000"/>
                </a:solidFill>
                <a:uFill>
                  <a:solidFill>
                    <a:srgbClr val="ffffff"/>
                  </a:solidFill>
                </a:uFill>
                <a:latin typeface="Century Schoolbook L"/>
                <a:ea typeface="DejaVu Sans"/>
              </a:rPr>
              <a:t> </a:t>
            </a:r>
            <a:endParaRPr b="0" lang="en-US" sz="1800" spc="-1" strike="noStrike">
              <a:solidFill>
                <a:srgbClr val="000000"/>
              </a:solidFill>
              <a:uFill>
                <a:solidFill>
                  <a:srgbClr val="ffffff"/>
                </a:solidFill>
              </a:uFill>
              <a:latin typeface="Arial"/>
            </a:endParaRPr>
          </a:p>
        </p:txBody>
      </p:sp>
      <p:pic>
        <p:nvPicPr>
          <p:cNvPr id="321" name="" descr=""/>
          <p:cNvPicPr/>
          <p:nvPr/>
        </p:nvPicPr>
        <p:blipFill>
          <a:blip r:embed="rId4"/>
          <a:stretch/>
        </p:blipFill>
        <p:spPr>
          <a:xfrm>
            <a:off x="700200" y="2743200"/>
            <a:ext cx="7711920" cy="8222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CustomShape 1"/>
          <p:cNvSpPr/>
          <p:nvPr/>
        </p:nvSpPr>
        <p:spPr>
          <a:xfrm>
            <a:off x="722160" y="2716200"/>
            <a:ext cx="4911840" cy="1322280"/>
          </a:xfrm>
          <a:prstGeom prst="rect">
            <a:avLst/>
          </a:prstGeom>
          <a:noFill/>
          <a:ln>
            <a:noFill/>
          </a:ln>
        </p:spPr>
        <p:style>
          <a:lnRef idx="0"/>
          <a:fillRef idx="0"/>
          <a:effectRef idx="0"/>
          <a:fontRef idx="minor"/>
        </p:style>
      </p:sp>
      <p:sp>
        <p:nvSpPr>
          <p:cNvPr id="284" name="CustomShape 2"/>
          <p:cNvSpPr/>
          <p:nvPr/>
        </p:nvSpPr>
        <p:spPr>
          <a:xfrm>
            <a:off x="7047000" y="4889520"/>
            <a:ext cx="2131920" cy="272880"/>
          </a:xfrm>
          <a:prstGeom prst="rect">
            <a:avLst/>
          </a:prstGeom>
          <a:noFill/>
          <a:ln>
            <a:noFill/>
          </a:ln>
        </p:spPr>
        <p:style>
          <a:lnRef idx="0"/>
          <a:fillRef idx="0"/>
          <a:effectRef idx="0"/>
          <a:fontRef idx="minor"/>
        </p:style>
      </p:sp>
      <p:pic>
        <p:nvPicPr>
          <p:cNvPr id="285" name="" descr=""/>
          <p:cNvPicPr/>
          <p:nvPr/>
        </p:nvPicPr>
        <p:blipFill>
          <a:blip r:embed="rId1"/>
          <a:stretch/>
        </p:blipFill>
        <p:spPr>
          <a:xfrm>
            <a:off x="113760" y="568080"/>
            <a:ext cx="6652800" cy="709920"/>
          </a:xfrm>
          <a:prstGeom prst="rect">
            <a:avLst/>
          </a:prstGeom>
          <a:ln>
            <a:noFill/>
          </a:ln>
        </p:spPr>
      </p:pic>
      <p:sp>
        <p:nvSpPr>
          <p:cNvPr id="286" name="CustomShape 3"/>
          <p:cNvSpPr/>
          <p:nvPr/>
        </p:nvSpPr>
        <p:spPr>
          <a:xfrm>
            <a:off x="425520" y="1646280"/>
            <a:ext cx="7437240" cy="245736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To protect lanscape against the proliferation of advertising billboards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Only legal actions : awareness, mediation, files to courts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Successfull organization : 71 successes in trial  (on 71)</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Non profit, no subsidy, only volunteers </a:t>
            </a:r>
            <a:endParaRPr b="0" lang="en-US" sz="1800" spc="-1" strike="noStrike">
              <a:solidFill>
                <a:srgbClr val="000000"/>
              </a:solidFill>
              <a:uFill>
                <a:solidFill>
                  <a:srgbClr val="ffffff"/>
                </a:solidFill>
              </a:uFill>
              <a:latin typeface="Arial"/>
            </a:endParaRPr>
          </a:p>
          <a:p>
            <a:pPr algn="ctr">
              <a:lnSpc>
                <a:spcPct val="100000"/>
              </a:lnSpc>
            </a:pPr>
            <a:r>
              <a:rPr b="1"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7" name="" descr=""/>
          <p:cNvPicPr/>
          <p:nvPr/>
        </p:nvPicPr>
        <p:blipFill>
          <a:blip r:embed="rId1"/>
          <a:stretch/>
        </p:blipFill>
        <p:spPr>
          <a:xfrm>
            <a:off x="457200" y="824040"/>
            <a:ext cx="4071960" cy="3930480"/>
          </a:xfrm>
          <a:prstGeom prst="rect">
            <a:avLst/>
          </a:prstGeom>
          <a:ln>
            <a:noFill/>
          </a:ln>
        </p:spPr>
      </p:pic>
      <p:pic>
        <p:nvPicPr>
          <p:cNvPr id="288" name="" descr=""/>
          <p:cNvPicPr/>
          <p:nvPr/>
        </p:nvPicPr>
        <p:blipFill>
          <a:blip r:embed="rId2"/>
          <a:stretch/>
        </p:blipFill>
        <p:spPr>
          <a:xfrm>
            <a:off x="4664160" y="824040"/>
            <a:ext cx="3956040" cy="3840120"/>
          </a:xfrm>
          <a:prstGeom prst="rect">
            <a:avLst/>
          </a:prstGeom>
          <a:ln>
            <a:noFill/>
          </a:ln>
        </p:spPr>
      </p:pic>
      <p:sp>
        <p:nvSpPr>
          <p:cNvPr id="289"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A government decree project in 2015 promises large landscape horrors everywhere !!  </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457200" y="50760"/>
            <a:ext cx="7437600" cy="855720"/>
          </a:xfrm>
          <a:prstGeom prst="rect">
            <a:avLst/>
          </a:prstGeom>
          <a:noFill/>
          <a:ln>
            <a:noFill/>
          </a:ln>
        </p:spPr>
        <p:style>
          <a:lnRef idx="0"/>
          <a:fillRef idx="0"/>
          <a:effectRef idx="0"/>
          <a:fontRef idx="minor"/>
        </p:style>
      </p:sp>
      <p:sp>
        <p:nvSpPr>
          <p:cNvPr id="291" name="CustomShape 2"/>
          <p:cNvSpPr/>
          <p:nvPr/>
        </p:nvSpPr>
        <p:spPr>
          <a:xfrm>
            <a:off x="6959520" y="4889520"/>
            <a:ext cx="2131920" cy="272880"/>
          </a:xfrm>
          <a:prstGeom prst="rect">
            <a:avLst/>
          </a:prstGeom>
          <a:noFill/>
          <a:ln>
            <a:noFill/>
          </a:ln>
        </p:spPr>
        <p:style>
          <a:lnRef idx="0"/>
          <a:fillRef idx="0"/>
          <a:effectRef idx="0"/>
          <a:fontRef idx="minor"/>
        </p:style>
      </p:sp>
      <p:pic>
        <p:nvPicPr>
          <p:cNvPr id="292" name="" descr=""/>
          <p:cNvPicPr/>
          <p:nvPr/>
        </p:nvPicPr>
        <p:blipFill>
          <a:blip r:embed="rId1"/>
          <a:stretch/>
        </p:blipFill>
        <p:spPr>
          <a:xfrm>
            <a:off x="6400800" y="2193840"/>
            <a:ext cx="2651040" cy="2605320"/>
          </a:xfrm>
          <a:prstGeom prst="rect">
            <a:avLst/>
          </a:prstGeom>
          <a:ln>
            <a:noFill/>
          </a:ln>
        </p:spPr>
      </p:pic>
      <p:pic>
        <p:nvPicPr>
          <p:cNvPr id="293" name="" descr=""/>
          <p:cNvPicPr/>
          <p:nvPr/>
        </p:nvPicPr>
        <p:blipFill>
          <a:blip r:embed="rId2"/>
          <a:stretch/>
        </p:blipFill>
        <p:spPr>
          <a:xfrm>
            <a:off x="404640" y="833400"/>
            <a:ext cx="3160800" cy="1817640"/>
          </a:xfrm>
          <a:prstGeom prst="rect">
            <a:avLst/>
          </a:prstGeom>
          <a:ln>
            <a:noFill/>
          </a:ln>
        </p:spPr>
      </p:pic>
      <p:pic>
        <p:nvPicPr>
          <p:cNvPr id="294" name="" descr=""/>
          <p:cNvPicPr/>
          <p:nvPr/>
        </p:nvPicPr>
        <p:blipFill>
          <a:blip r:embed="rId3"/>
          <a:stretch/>
        </p:blipFill>
        <p:spPr>
          <a:xfrm>
            <a:off x="3714840" y="822240"/>
            <a:ext cx="3051000" cy="1763640"/>
          </a:xfrm>
          <a:prstGeom prst="rect">
            <a:avLst/>
          </a:prstGeom>
          <a:ln>
            <a:noFill/>
          </a:ln>
        </p:spPr>
      </p:pic>
      <p:pic>
        <p:nvPicPr>
          <p:cNvPr id="295" name="" descr=""/>
          <p:cNvPicPr/>
          <p:nvPr/>
        </p:nvPicPr>
        <p:blipFill>
          <a:blip r:embed="rId4"/>
          <a:stretch/>
        </p:blipFill>
        <p:spPr>
          <a:xfrm>
            <a:off x="639720" y="2840040"/>
            <a:ext cx="3432240" cy="2004840"/>
          </a:xfrm>
          <a:prstGeom prst="rect">
            <a:avLst/>
          </a:prstGeom>
          <a:ln>
            <a:noFill/>
          </a:ln>
        </p:spPr>
      </p:pic>
      <p:sp>
        <p:nvSpPr>
          <p:cNvPr id="296" name="CustomShape 3"/>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Explanations of current rules, and what was supposed to change</a:t>
            </a:r>
            <a:endParaRPr b="0" lang="en-US" sz="1800" spc="-1" strike="noStrike">
              <a:solidFill>
                <a:srgbClr val="000000"/>
              </a:solidFill>
              <a:uFill>
                <a:solidFill>
                  <a:srgbClr val="ffffff"/>
                </a:solidFill>
              </a:uFill>
              <a:latin typeface="Arial"/>
            </a:endParaRPr>
          </a:p>
        </p:txBody>
      </p:sp>
      <p:sp>
        <p:nvSpPr>
          <p:cNvPr id="297" name="CustomShape 4"/>
          <p:cNvSpPr/>
          <p:nvPr/>
        </p:nvSpPr>
        <p:spPr>
          <a:xfrm>
            <a:off x="4002120" y="4067280"/>
            <a:ext cx="2193840" cy="26676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&lt;=</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This was supposed to change, but was not evaluated</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CustomShape 1"/>
          <p:cNvSpPr/>
          <p:nvPr/>
        </p:nvSpPr>
        <p:spPr>
          <a:xfrm>
            <a:off x="457200" y="50760"/>
            <a:ext cx="7437600" cy="855720"/>
          </a:xfrm>
          <a:prstGeom prst="rect">
            <a:avLst/>
          </a:prstGeom>
          <a:noFill/>
          <a:ln>
            <a:noFill/>
          </a:ln>
        </p:spPr>
        <p:style>
          <a:lnRef idx="0"/>
          <a:fillRef idx="0"/>
          <a:effectRef idx="0"/>
          <a:fontRef idx="minor"/>
        </p:style>
      </p:sp>
      <p:pic>
        <p:nvPicPr>
          <p:cNvPr id="299" name="" descr=""/>
          <p:cNvPicPr/>
          <p:nvPr/>
        </p:nvPicPr>
        <p:blipFill>
          <a:blip r:embed="rId1"/>
          <a:stretch/>
        </p:blipFill>
        <p:spPr>
          <a:xfrm>
            <a:off x="457200" y="820800"/>
            <a:ext cx="4662360" cy="3983040"/>
          </a:xfrm>
          <a:prstGeom prst="rect">
            <a:avLst/>
          </a:prstGeom>
          <a:ln>
            <a:noFill/>
          </a:ln>
        </p:spPr>
      </p:pic>
      <p:pic>
        <p:nvPicPr>
          <p:cNvPr id="300" name="" descr=""/>
          <p:cNvPicPr/>
          <p:nvPr/>
        </p:nvPicPr>
        <p:blipFill>
          <a:blip r:embed="rId2"/>
          <a:stretch/>
        </p:blipFill>
        <p:spPr>
          <a:xfrm>
            <a:off x="5578560" y="927000"/>
            <a:ext cx="3348000" cy="3645000"/>
          </a:xfrm>
          <a:prstGeom prst="rect">
            <a:avLst/>
          </a:prstGeom>
          <a:ln>
            <a:noFill/>
          </a:ln>
        </p:spPr>
      </p:pic>
      <p:sp>
        <p:nvSpPr>
          <p:cNvPr id="301" name="CustomShape 2"/>
          <p:cNvSpPr/>
          <p:nvPr/>
        </p:nvSpPr>
        <p:spPr>
          <a:xfrm>
            <a:off x="457200" y="50760"/>
            <a:ext cx="7437600" cy="77148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opendata &amp; map</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2" name="CustomShape 1"/>
          <p:cNvSpPr/>
          <p:nvPr/>
        </p:nvSpPr>
        <p:spPr>
          <a:xfrm>
            <a:off x="457200" y="50760"/>
            <a:ext cx="7437600" cy="855720"/>
          </a:xfrm>
          <a:prstGeom prst="rect">
            <a:avLst/>
          </a:prstGeom>
          <a:noFill/>
          <a:ln>
            <a:noFill/>
          </a:ln>
        </p:spPr>
        <p:style>
          <a:lnRef idx="0"/>
          <a:fillRef idx="0"/>
          <a:effectRef idx="0"/>
          <a:fontRef idx="minor"/>
        </p:style>
      </p:sp>
      <p:pic>
        <p:nvPicPr>
          <p:cNvPr id="303" name="" descr=""/>
          <p:cNvPicPr/>
          <p:nvPr/>
        </p:nvPicPr>
        <p:blipFill>
          <a:blip r:embed="rId1"/>
          <a:stretch/>
        </p:blipFill>
        <p:spPr>
          <a:xfrm>
            <a:off x="820800" y="731880"/>
            <a:ext cx="6110280" cy="3930480"/>
          </a:xfrm>
          <a:prstGeom prst="rect">
            <a:avLst/>
          </a:prstGeom>
          <a:ln>
            <a:noFill/>
          </a:ln>
        </p:spPr>
      </p:pic>
      <p:sp>
        <p:nvSpPr>
          <p:cNvPr id="304" name="CustomShape 2"/>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interactive map covers all France, and show impacts for each town, each region. So everyone can realize !</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5" name="" descr=""/>
          <p:cNvPicPr/>
          <p:nvPr/>
        </p:nvPicPr>
        <p:blipFill>
          <a:blip r:embed="rId1"/>
          <a:stretch/>
        </p:blipFill>
        <p:spPr>
          <a:xfrm>
            <a:off x="552600" y="762120"/>
            <a:ext cx="1942920" cy="2163600"/>
          </a:xfrm>
          <a:prstGeom prst="rect">
            <a:avLst/>
          </a:prstGeom>
          <a:ln>
            <a:noFill/>
          </a:ln>
        </p:spPr>
      </p:pic>
      <p:pic>
        <p:nvPicPr>
          <p:cNvPr id="306" name="" descr=""/>
          <p:cNvPicPr/>
          <p:nvPr/>
        </p:nvPicPr>
        <p:blipFill>
          <a:blip r:embed="rId2"/>
          <a:stretch/>
        </p:blipFill>
        <p:spPr>
          <a:xfrm>
            <a:off x="5369040" y="2103480"/>
            <a:ext cx="3774960" cy="1930320"/>
          </a:xfrm>
          <a:prstGeom prst="rect">
            <a:avLst/>
          </a:prstGeom>
          <a:ln>
            <a:noFill/>
          </a:ln>
        </p:spPr>
      </p:pic>
      <p:pic>
        <p:nvPicPr>
          <p:cNvPr id="307" name="" descr=""/>
          <p:cNvPicPr/>
          <p:nvPr/>
        </p:nvPicPr>
        <p:blipFill>
          <a:blip r:embed="rId3"/>
          <a:stretch/>
        </p:blipFill>
        <p:spPr>
          <a:xfrm>
            <a:off x="5643720" y="731880"/>
            <a:ext cx="2589120" cy="1316160"/>
          </a:xfrm>
          <a:prstGeom prst="rect">
            <a:avLst/>
          </a:prstGeom>
          <a:ln>
            <a:noFill/>
          </a:ln>
        </p:spPr>
      </p:pic>
      <p:pic>
        <p:nvPicPr>
          <p:cNvPr id="308" name="" descr=""/>
          <p:cNvPicPr/>
          <p:nvPr/>
        </p:nvPicPr>
        <p:blipFill>
          <a:blip r:embed="rId4"/>
          <a:stretch/>
        </p:blipFill>
        <p:spPr>
          <a:xfrm>
            <a:off x="736560" y="2925720"/>
            <a:ext cx="2028960" cy="1919160"/>
          </a:xfrm>
          <a:prstGeom prst="rect">
            <a:avLst/>
          </a:prstGeom>
          <a:ln>
            <a:noFill/>
          </a:ln>
        </p:spPr>
      </p:pic>
      <p:pic>
        <p:nvPicPr>
          <p:cNvPr id="309" name="" descr=""/>
          <p:cNvPicPr/>
          <p:nvPr/>
        </p:nvPicPr>
        <p:blipFill>
          <a:blip r:embed="rId5"/>
          <a:stretch/>
        </p:blipFill>
        <p:spPr>
          <a:xfrm>
            <a:off x="3108240" y="1096920"/>
            <a:ext cx="2113200" cy="3565440"/>
          </a:xfrm>
          <a:prstGeom prst="rect">
            <a:avLst/>
          </a:prstGeom>
          <a:ln>
            <a:noFill/>
          </a:ln>
        </p:spPr>
      </p:pic>
      <p:sp>
        <p:nvSpPr>
          <p:cNvPr id="310"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January 2016 : media bring the debate to the public space </a:t>
            </a:r>
            <a:endParaRPr b="0" lang="en-US" sz="1800" spc="-1" strike="noStrike">
              <a:solidFill>
                <a:srgbClr val="000000"/>
              </a:solidFill>
              <a:uFill>
                <a:solidFill>
                  <a:srgbClr val="ffffff"/>
                </a:solidFill>
              </a:uFill>
              <a:latin typeface="Arial"/>
            </a:endParaRPr>
          </a:p>
        </p:txBody>
      </p:sp>
      <p:pic>
        <p:nvPicPr>
          <p:cNvPr id="311" name="" descr=""/>
          <p:cNvPicPr/>
          <p:nvPr/>
        </p:nvPicPr>
        <p:blipFill>
          <a:blip r:embed="rId6"/>
          <a:stretch/>
        </p:blipFill>
        <p:spPr>
          <a:xfrm>
            <a:off x="5614920" y="2925720"/>
            <a:ext cx="3254400" cy="18414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2"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Calibri"/>
                <a:ea typeface="DejaVu Sans"/>
              </a:rPr>
              <a:t>February 9th 2016 : government gives up, victory !!! </a:t>
            </a:r>
            <a:endParaRPr b="0" lang="en-US" sz="1800" spc="-1" strike="noStrike">
              <a:solidFill>
                <a:srgbClr val="000000"/>
              </a:solidFill>
              <a:uFill>
                <a:solidFill>
                  <a:srgbClr val="ffffff"/>
                </a:solidFill>
              </a:uFill>
              <a:latin typeface="Arial"/>
            </a:endParaRPr>
          </a:p>
        </p:txBody>
      </p:sp>
      <p:pic>
        <p:nvPicPr>
          <p:cNvPr id="313" name="" descr=""/>
          <p:cNvPicPr/>
          <p:nvPr/>
        </p:nvPicPr>
        <p:blipFill>
          <a:blip r:embed="rId1"/>
          <a:stretch/>
        </p:blipFill>
        <p:spPr>
          <a:xfrm>
            <a:off x="4937040" y="1279440"/>
            <a:ext cx="4087800" cy="3291120"/>
          </a:xfrm>
          <a:prstGeom prst="rect">
            <a:avLst/>
          </a:prstGeom>
          <a:ln>
            <a:noFill/>
          </a:ln>
        </p:spPr>
      </p:pic>
      <p:pic>
        <p:nvPicPr>
          <p:cNvPr id="314" name="" descr=""/>
          <p:cNvPicPr/>
          <p:nvPr/>
        </p:nvPicPr>
        <p:blipFill>
          <a:blip r:embed="rId2"/>
          <a:stretch/>
        </p:blipFill>
        <p:spPr>
          <a:xfrm>
            <a:off x="1793880" y="939960"/>
            <a:ext cx="3051000" cy="2533320"/>
          </a:xfrm>
          <a:prstGeom prst="rect">
            <a:avLst/>
          </a:prstGeom>
          <a:ln>
            <a:noFill/>
          </a:ln>
        </p:spPr>
      </p:pic>
      <p:pic>
        <p:nvPicPr>
          <p:cNvPr id="315" name="" descr=""/>
          <p:cNvPicPr/>
          <p:nvPr/>
        </p:nvPicPr>
        <p:blipFill>
          <a:blip r:embed="rId3"/>
          <a:stretch/>
        </p:blipFill>
        <p:spPr>
          <a:xfrm>
            <a:off x="1728720" y="2592360"/>
            <a:ext cx="2925720" cy="125568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6" name="CustomShape 1"/>
          <p:cNvSpPr/>
          <p:nvPr/>
        </p:nvSpPr>
        <p:spPr>
          <a:xfrm>
            <a:off x="457200" y="50760"/>
            <a:ext cx="7437600" cy="855720"/>
          </a:xfrm>
          <a:prstGeom prst="rect">
            <a:avLst/>
          </a:prstGeom>
          <a:noFill/>
          <a:ln>
            <a:noFill/>
          </a:ln>
        </p:spPr>
        <p:style>
          <a:lnRef idx="0"/>
          <a:fillRef idx="0"/>
          <a:effectRef idx="0"/>
          <a:fontRef idx="minor"/>
        </p:style>
      </p:sp>
      <p:sp>
        <p:nvSpPr>
          <p:cNvPr id="317" name="CustomShape 2"/>
          <p:cNvSpPr/>
          <p:nvPr/>
        </p:nvSpPr>
        <p:spPr>
          <a:xfrm>
            <a:off x="365040" y="921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Progression of the fight</a:t>
            </a:r>
            <a:endParaRPr b="0" lang="en-US" sz="1800" spc="-1" strike="noStrike">
              <a:solidFill>
                <a:srgbClr val="000000"/>
              </a:solidFill>
              <a:uFill>
                <a:solidFill>
                  <a:srgbClr val="ffffff"/>
                </a:solidFill>
              </a:uFill>
              <a:latin typeface="Arial"/>
            </a:endParaRPr>
          </a:p>
        </p:txBody>
      </p:sp>
      <p:pic>
        <p:nvPicPr>
          <p:cNvPr id="318" name="" descr=""/>
          <p:cNvPicPr/>
          <p:nvPr/>
        </p:nvPicPr>
        <p:blipFill>
          <a:blip r:embed="rId1"/>
          <a:stretch/>
        </p:blipFill>
        <p:spPr>
          <a:xfrm>
            <a:off x="457200" y="907920"/>
            <a:ext cx="8542440" cy="37720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102</TotalTime>
  <Application>LibreOffice/5.1.4.2$Linux_X86_64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2016-12-06T01:27:17Z</dcterms:modified>
  <cp:revision>6</cp:revision>
  <dc:subject/>
  <dc:title/>
</cp:coreProperties>
</file>